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0.49681528662420382</c:v>
                </c:pt>
                <c:pt idx="1">
                  <c:v>0.49681528662420382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4.4871794871794872E-2</c:v>
                </c:pt>
                <c:pt idx="1">
                  <c:v>0</c:v>
                </c:pt>
                <c:pt idx="2">
                  <c:v>0</c:v>
                </c:pt>
                <c:pt idx="3">
                  <c:v>0</c:v>
                </c:pt>
                <c:pt idx="4">
                  <c:v>1.282051282051282E-2</c:v>
                </c:pt>
                <c:pt idx="5">
                  <c:v>0.94230769230769229</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6.6013031100303703</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Sheet1!$B$2:$B$6</c:f>
              <c:numCache>
                <c:formatCode>0.0</c:formatCode>
                <c:ptCount val="5"/>
                <c:pt idx="0">
                  <c:v>7.0280488929274769</c:v>
                </c:pt>
                <c:pt idx="1">
                  <c:v>6.9415394706195839</c:v>
                </c:pt>
                <c:pt idx="2">
                  <c:v>6.7572344464796723</c:v>
                </c:pt>
                <c:pt idx="3">
                  <c:v>6.6013031100303703</c:v>
                </c:pt>
                <c:pt idx="4">
                  <c:v>6.3800423445494836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Sheet1!$C$2:$C$6</c:f>
              <c:numCache>
                <c:formatCode>0.0</c:formatCode>
                <c:ptCount val="5"/>
                <c:pt idx="0">
                  <c:v>2.9719511070725231</c:v>
                </c:pt>
                <c:pt idx="1">
                  <c:v>3.0584605293804161</c:v>
                </c:pt>
                <c:pt idx="2">
                  <c:v>3.2427655535203277</c:v>
                </c:pt>
                <c:pt idx="3">
                  <c:v>3.3986968899696297</c:v>
                </c:pt>
                <c:pt idx="4">
                  <c:v>3.6199576554505164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Sheet1!$B$2:$B$6</c:f>
              <c:numCache>
                <c:formatCode>0.0</c:formatCode>
                <c:ptCount val="5"/>
                <c:pt idx="0">
                  <c:v>5.0975449395441341</c:v>
                </c:pt>
                <c:pt idx="1">
                  <c:v>5.6232369717952198</c:v>
                </c:pt>
                <c:pt idx="2">
                  <c:v>5.6918723797554351</c:v>
                </c:pt>
                <c:pt idx="3">
                  <c:v>5.904032023233551</c:v>
                </c:pt>
                <c:pt idx="4">
                  <c:v>6.0495487859517887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Sheet1!$C$2:$C$6</c:f>
              <c:numCache>
                <c:formatCode>0.0</c:formatCode>
                <c:ptCount val="5"/>
                <c:pt idx="0">
                  <c:v>4.9024550604558659</c:v>
                </c:pt>
                <c:pt idx="1">
                  <c:v>4.3767630282047802</c:v>
                </c:pt>
                <c:pt idx="2">
                  <c:v>4.3081276202445649</c:v>
                </c:pt>
                <c:pt idx="3">
                  <c:v>4.095967976766449</c:v>
                </c:pt>
                <c:pt idx="4">
                  <c:v>3.9504512140482113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0.96532483617791875</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0.44365021249606951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0.12368636228157648</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1.2912680062888349</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0.12368636228157648</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0.44365021249606951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0.21914797620617943</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6.6013031100303703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PETERBOROUGH CITY HOSPITAL (-)</c:v>
                </c:pt>
                <c:pt idx="2">
                  <c:v>HINCHINGBROOKE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PETERBOROUGH CITY HOSPITAL (-)</c:v>
                </c:pt>
                <c:pt idx="2">
                  <c:v>HINCHINGBROOKE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PETERBOROUGH CITY HOSPITAL (-)</c:v>
                </c:pt>
                <c:pt idx="2">
                  <c:v>HINCHINGBROOKE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PETERBOROUGH CITY HOSPITAL (-)</c:v>
                </c:pt>
                <c:pt idx="2">
                  <c:v>HINCHINGBROOKE HOSPITAL (-)</c:v>
                </c:pt>
              </c:strCache>
            </c:strRef>
          </c:cat>
          <c:val>
            <c:numRef>
              <c:f>Sheet1!$G$2:$G$4</c:f>
              <c:numCache>
                <c:formatCode>0.0;;</c:formatCode>
                <c:ptCount val="3"/>
                <c:pt idx="0">
                  <c:v>7.3676734510168203</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PETERBOROUGH CITY HOSPITAL (-)</c:v>
                </c:pt>
                <c:pt idx="2">
                  <c:v>HINCHINGBROOKE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PETERBOROUGH CITY HOSPITAL (-)</c:v>
                </c:pt>
                <c:pt idx="2">
                  <c:v>HINCHINGBROOKE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PETERBOROUGH CITY HOSPITAL (-)</c:v>
                </c:pt>
                <c:pt idx="2">
                  <c:v>HINCHINGBROOKE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2.6323265489831797</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PETERBOROUGH CITY HOSPITAL (61)</c:v>
                </c:pt>
                <c:pt idx="2">
                  <c:v>HINCHINGBROOKE HOSPITAL (31)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PETERBOROUGH CITY HOSPITAL (61)</c:v>
                </c:pt>
                <c:pt idx="2">
                  <c:v>HINCHINGBROOKE HOSPITAL (31)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PETERBOROUGH CITY HOSPITAL (61)</c:v>
                </c:pt>
                <c:pt idx="2">
                  <c:v>HINCHINGBROOKE HOSPITAL (31)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PETERBOROUGH CITY HOSPITAL (61)</c:v>
                </c:pt>
                <c:pt idx="2">
                  <c:v>HINCHINGBROOKE HOSPITAL (31)</c:v>
                </c:pt>
              </c:strCache>
            </c:strRef>
          </c:cat>
          <c:val>
            <c:numRef>
              <c:f>Sheet1!$G$2:$G$4</c:f>
              <c:numCache>
                <c:formatCode>0.0;;</c:formatCode>
                <c:ptCount val="3"/>
                <c:pt idx="0">
                  <c:v>8.6590896746223418</c:v>
                </c:pt>
                <c:pt idx="1">
                  <c:v>8.4437752029860711</c:v>
                </c:pt>
                <c:pt idx="2">
                  <c:v>8.9154913799430613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PETERBOROUGH CITY HOSPITAL (61)</c:v>
                </c:pt>
                <c:pt idx="2">
                  <c:v>HINCHINGBROOKE HOSPITAL (31)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PETERBOROUGH CITY HOSPITAL (61)</c:v>
                </c:pt>
                <c:pt idx="2">
                  <c:v>HINCHINGBROOKE HOSPITAL (31)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PETERBOROUGH CITY HOSPITAL (61)</c:v>
                </c:pt>
                <c:pt idx="2">
                  <c:v>HINCHINGBROOKE HOSPITAL (31)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1.3409103253776582</c:v>
                </c:pt>
                <c:pt idx="1">
                  <c:v>1.5562247970139289</c:v>
                </c:pt>
                <c:pt idx="2">
                  <c:v>1.0845086200569387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PETERBOROUGH CITY HOSPITAL (70)</c:v>
                </c:pt>
                <c:pt idx="2">
                  <c:v>HINCHINGBROOKE HOSPITAL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PETERBOROUGH CITY HOSPITAL (70)</c:v>
                </c:pt>
                <c:pt idx="2">
                  <c:v>HINCHINGBROOKE HOSPITAL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PETERBOROUGH CITY HOSPITAL (70)</c:v>
                </c:pt>
                <c:pt idx="2">
                  <c:v>HINCHINGBROOKE HOSPITAL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PETERBOROUGH CITY HOSPITAL (70)</c:v>
                </c:pt>
                <c:pt idx="2">
                  <c:v>HINCHINGBROOKE HOSPITAL (42)</c:v>
                </c:pt>
              </c:strCache>
            </c:strRef>
          </c:cat>
          <c:val>
            <c:numRef>
              <c:f>Sheet1!$G$2:$G$4</c:f>
              <c:numCache>
                <c:formatCode>0.0;;</c:formatCode>
                <c:ptCount val="3"/>
                <c:pt idx="0">
                  <c:v>9.0052688594796066</c:v>
                </c:pt>
                <c:pt idx="1">
                  <c:v>8.8738466813996819</c:v>
                </c:pt>
                <c:pt idx="2">
                  <c:v>9.1865973258391165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PETERBOROUGH CITY HOSPITAL (70)</c:v>
                </c:pt>
                <c:pt idx="2">
                  <c:v>HINCHINGBROOKE HOSPITAL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PETERBOROUGH CITY HOSPITAL (70)</c:v>
                </c:pt>
                <c:pt idx="2">
                  <c:v>HINCHINGBROOKE HOSPITAL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PETERBOROUGH CITY HOSPITAL (70)</c:v>
                </c:pt>
                <c:pt idx="2">
                  <c:v>HINCHINGBROOKE HOSPITAL (42)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0.99473114052039335</c:v>
                </c:pt>
                <c:pt idx="1">
                  <c:v>1.1261533186003181</c:v>
                </c:pt>
                <c:pt idx="2">
                  <c:v>0.81340267416088352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PETERBOROUGH CITY HOSPITAL (65)</c:v>
                </c:pt>
                <c:pt idx="2">
                  <c:v>HINCHINGBROOKE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PETERBOROUGH CITY HOSPITAL (65)</c:v>
                </c:pt>
                <c:pt idx="2">
                  <c:v>HINCHINGBROOKE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PETERBOROUGH CITY HOSPITAL (65)</c:v>
                </c:pt>
                <c:pt idx="2">
                  <c:v>HINCHINGBROOKE HOSPITAL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PETERBOROUGH CITY HOSPITAL (65)</c:v>
                </c:pt>
                <c:pt idx="2">
                  <c:v>HINCHINGBROOKE HOSPITAL (39)</c:v>
                </c:pt>
              </c:strCache>
            </c:strRef>
          </c:cat>
          <c:val>
            <c:numRef>
              <c:f>Sheet1!$G$2:$G$4</c:f>
              <c:numCache>
                <c:formatCode>0.0;;</c:formatCode>
                <c:ptCount val="3"/>
                <c:pt idx="0">
                  <c:v>8.0032827674936637</c:v>
                </c:pt>
                <c:pt idx="1">
                  <c:v>8.1453425933315771</c:v>
                </c:pt>
                <c:pt idx="2">
                  <c:v>7.9807633259641371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PETERBOROUGH CITY HOSPITAL (65)</c:v>
                </c:pt>
                <c:pt idx="2">
                  <c:v>HINCHINGBROOKE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PETERBOROUGH CITY HOSPITAL (65)</c:v>
                </c:pt>
                <c:pt idx="2">
                  <c:v>HINCHINGBROOKE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PETERBOROUGH CITY HOSPITAL (65)</c:v>
                </c:pt>
                <c:pt idx="2">
                  <c:v>HINCHINGBROOKE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1.9967172325063363</c:v>
                </c:pt>
                <c:pt idx="1">
                  <c:v>1.8546574066684229</c:v>
                </c:pt>
                <c:pt idx="2">
                  <c:v>2.0192366740358629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(91)</c:v>
                </c:pt>
                <c:pt idx="2">
                  <c:v>HINCHINGBROOKE HOSPITAL (59)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(91)</c:v>
                </c:pt>
                <c:pt idx="2">
                  <c:v>HINCHINGBROOKE HOSPITAL (59)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(91)</c:v>
                </c:pt>
                <c:pt idx="2">
                  <c:v>HINCHINGBROOKE HOSPITAL (59)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(91)</c:v>
                </c:pt>
                <c:pt idx="2">
                  <c:v>HINCHINGBROOKE HOSPITAL (59)</c:v>
                </c:pt>
              </c:strCache>
            </c:strRef>
          </c:cat>
          <c:val>
            <c:numRef>
              <c:f>Sheet1!$G$2:$G$4</c:f>
              <c:numCache>
                <c:formatCode>0.0;;</c:formatCode>
                <c:ptCount val="3"/>
                <c:pt idx="0">
                  <c:v>9.6513767338284673</c:v>
                </c:pt>
                <c:pt idx="1">
                  <c:v>9.6697577107637791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(91)</c:v>
                </c:pt>
                <c:pt idx="2">
                  <c:v>HINCHINGBROOKE HOSPITAL (59)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(91)</c:v>
                </c:pt>
                <c:pt idx="2">
                  <c:v>HINCHINGBROOKE HOSPITAL (59)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(91)</c:v>
                </c:pt>
                <c:pt idx="2">
                  <c:v>HINCHINGBROOKE HOSPITAL (59)</c:v>
                </c:pt>
              </c:strCache>
            </c:strRef>
          </c:cat>
          <c:val>
            <c:numRef>
              <c:f>Sheet1!$J$2:$J$4</c:f>
              <c:numCache>
                <c:formatCode>0.0;;</c:formatCode>
                <c:ptCount val="3"/>
                <c:pt idx="0">
                  <c:v>0</c:v>
                </c:pt>
                <c:pt idx="1">
                  <c:v>0</c:v>
                </c:pt>
                <c:pt idx="2">
                  <c:v>9.8842276587954174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0.34862326617153272</c:v>
                </c:pt>
                <c:pt idx="1">
                  <c:v>0.3302422892362209</c:v>
                </c:pt>
                <c:pt idx="2">
                  <c:v>0.11577234120458257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(93)</c:v>
                </c:pt>
                <c:pt idx="2">
                  <c:v>HINCHINGBROOKE HOSPITAL (59)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(93)</c:v>
                </c:pt>
                <c:pt idx="2">
                  <c:v>HINCHINGBROOKE HOSPITAL (59)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(93)</c:v>
                </c:pt>
                <c:pt idx="2">
                  <c:v>HINCHINGBROOKE HOSPITAL (59)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(93)</c:v>
                </c:pt>
                <c:pt idx="2">
                  <c:v>HINCHINGBROOKE HOSPITAL (59)</c:v>
                </c:pt>
              </c:strCache>
            </c:strRef>
          </c:cat>
          <c:val>
            <c:numRef>
              <c:f>Sheet1!$G$2:$G$4</c:f>
              <c:numCache>
                <c:formatCode>0.0;;</c:formatCode>
                <c:ptCount val="3"/>
                <c:pt idx="0">
                  <c:v>9.0885715605206947</c:v>
                </c:pt>
                <c:pt idx="1">
                  <c:v>9.2469590409176465</c:v>
                </c:pt>
                <c:pt idx="2">
                  <c:v>8.8316454500613926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(93)</c:v>
                </c:pt>
                <c:pt idx="2">
                  <c:v>HINCHINGBROOKE HOSPITAL (59)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(93)</c:v>
                </c:pt>
                <c:pt idx="2">
                  <c:v>HINCHINGBROOKE HOSPITAL (59)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(93)</c:v>
                </c:pt>
                <c:pt idx="2">
                  <c:v>HINCHINGBROOKE HOSPITAL (59)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0.9114284394793053</c:v>
                </c:pt>
                <c:pt idx="1">
                  <c:v>0.75304095908235347</c:v>
                </c:pt>
                <c:pt idx="2">
                  <c:v>1.1683545499386074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0.25</c:v>
                </c:pt>
                <c:pt idx="1">
                  <c:v>0.75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PETERBOROUGH CITY HOSPITAL (93)</c:v>
                </c:pt>
                <c:pt idx="2">
                  <c:v>HINCHINGBROOKE HOSPITAL (60)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PETERBOROUGH CITY HOSPITAL (93)</c:v>
                </c:pt>
                <c:pt idx="2">
                  <c:v>HINCHINGBROOKE HOSPITAL (60)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PETERBOROUGH CITY HOSPITAL (93)</c:v>
                </c:pt>
                <c:pt idx="2">
                  <c:v>HINCHINGBROOKE HOSPITAL (60)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PETERBOROUGH CITY HOSPITAL (93)</c:v>
                </c:pt>
                <c:pt idx="2">
                  <c:v>HINCHINGBROOKE HOSPITAL (60)</c:v>
                </c:pt>
              </c:strCache>
            </c:strRef>
          </c:cat>
          <c:val>
            <c:numRef>
              <c:f>Sheet1!$G$2:$G$4</c:f>
              <c:numCache>
                <c:formatCode>0.0;;</c:formatCode>
                <c:ptCount val="3"/>
                <c:pt idx="0">
                  <c:v>7.8003647031754628</c:v>
                </c:pt>
                <c:pt idx="1">
                  <c:v>8.2298836307786516</c:v>
                </c:pt>
                <c:pt idx="2">
                  <c:v>7.209542751776576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PETERBOROUGH CITY HOSPITAL (93)</c:v>
                </c:pt>
                <c:pt idx="2">
                  <c:v>HINCHINGBROOKE HOSPITAL (60)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PETERBOROUGH CITY HOSPITAL (93)</c:v>
                </c:pt>
                <c:pt idx="2">
                  <c:v>HINCHINGBROOKE HOSPITAL (60)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(156)</c:v>
                </c:pt>
                <c:pt idx="1">
                  <c:v>PETERBOROUGH CITY HOSPITAL (93)</c:v>
                </c:pt>
                <c:pt idx="2">
                  <c:v>HINCHINGBROOKE HOSPITAL (60)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2.1996352968245372</c:v>
                </c:pt>
                <c:pt idx="1">
                  <c:v>1.7701163692213484</c:v>
                </c:pt>
                <c:pt idx="2">
                  <c:v>2.790457248223424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PETERBOROUGH CITY HOSPITAL (59)</c:v>
                </c:pt>
                <c:pt idx="2">
                  <c:v>HINCHINGBROOKE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PETERBOROUGH CITY HOSPITAL (59)</c:v>
                </c:pt>
                <c:pt idx="2">
                  <c:v>HINCHINGBROOKE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PETERBOROUGH CITY HOSPITAL (59)</c:v>
                </c:pt>
                <c:pt idx="2">
                  <c:v>HINCHINGBROOKE HOSPITAL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PETERBOROUGH CITY HOSPITAL (59)</c:v>
                </c:pt>
                <c:pt idx="2">
                  <c:v>HINCHINGBROOKE HOSPITAL (39)</c:v>
                </c:pt>
              </c:strCache>
            </c:strRef>
          </c:cat>
          <c:val>
            <c:numRef>
              <c:f>Sheet1!$G$2:$G$4</c:f>
              <c:numCache>
                <c:formatCode>0.0;;</c:formatCode>
                <c:ptCount val="3"/>
                <c:pt idx="0">
                  <c:v>8.2565161528214883</c:v>
                </c:pt>
                <c:pt idx="1">
                  <c:v>8.678435456142811</c:v>
                </c:pt>
                <c:pt idx="2">
                  <c:v>8.0922710854087079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PETERBOROUGH CITY HOSPITAL (59)</c:v>
                </c:pt>
                <c:pt idx="2">
                  <c:v>HINCHINGBROOKE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PETERBOROUGH CITY HOSPITAL (59)</c:v>
                </c:pt>
                <c:pt idx="2">
                  <c:v>HINCHINGBROOKE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PETERBOROUGH CITY HOSPITAL (59)</c:v>
                </c:pt>
                <c:pt idx="2">
                  <c:v>HINCHINGBROOKE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1.7434838471785117</c:v>
                </c:pt>
                <c:pt idx="1">
                  <c:v>1.321564543857189</c:v>
                </c:pt>
                <c:pt idx="2">
                  <c:v>1.9077289145912921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PETERBOROUGH CITY HOSPITAL (92)</c:v>
                </c:pt>
                <c:pt idx="2">
                  <c:v>HINCHINGBROOKE HOSPITAL (55)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PETERBOROUGH CITY HOSPITAL (92)</c:v>
                </c:pt>
                <c:pt idx="2">
                  <c:v>HINCHINGBROOKE HOSPITAL (55)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PETERBOROUGH CITY HOSPITAL (92)</c:v>
                </c:pt>
                <c:pt idx="2">
                  <c:v>HINCHINGBROOKE HOSPITAL (55)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PETERBOROUGH CITY HOSPITAL (92)</c:v>
                </c:pt>
                <c:pt idx="2">
                  <c:v>HINCHINGBROOKE HOSPITAL (55)</c:v>
                </c:pt>
              </c:strCache>
            </c:strRef>
          </c:cat>
          <c:val>
            <c:numRef>
              <c:f>Sheet1!$G$2:$G$4</c:f>
              <c:numCache>
                <c:formatCode>0.0;;</c:formatCode>
                <c:ptCount val="3"/>
                <c:pt idx="0">
                  <c:v>0</c:v>
                </c:pt>
                <c:pt idx="1">
                  <c:v>0</c:v>
                </c:pt>
                <c:pt idx="2">
                  <c:v>9.1185564558326853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PETERBOROUGH CITY HOSPITAL (92)</c:v>
                </c:pt>
                <c:pt idx="2">
                  <c:v>HINCHINGBROOKE HOSPITAL (55)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PETERBOROUGH CITY HOSPITAL (92)</c:v>
                </c:pt>
                <c:pt idx="2">
                  <c:v>HINCHINGBROOKE HOSPITAL (55)</c:v>
                </c:pt>
              </c:strCache>
            </c:strRef>
          </c:cat>
          <c:val>
            <c:numRef>
              <c:f>Sheet1!$I$2:$I$4</c:f>
              <c:numCache>
                <c:formatCode>0.0;;</c:formatCode>
                <c:ptCount val="3"/>
                <c:pt idx="0">
                  <c:v>9.2111025238701991</c:v>
                </c:pt>
                <c:pt idx="1">
                  <c:v>9.317799813894057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PETERBOROUGH CITY HOSPITAL (92)</c:v>
                </c:pt>
                <c:pt idx="2">
                  <c:v>HINCHINGBROOKE HOSPITAL (55)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0.78889747612980088</c:v>
                </c:pt>
                <c:pt idx="1">
                  <c:v>0.68220018610594302</c:v>
                </c:pt>
                <c:pt idx="2">
                  <c:v>0.88144354416731474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(155)</c:v>
                </c:pt>
                <c:pt idx="1">
                  <c:v>PETERBOROUGH CITY HOSPITAL (93)</c:v>
                </c:pt>
                <c:pt idx="2">
                  <c:v>HINCHINGBROOKE HOSPITAL (60)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(155)</c:v>
                </c:pt>
                <c:pt idx="1">
                  <c:v>PETERBOROUGH CITY HOSPITAL (93)</c:v>
                </c:pt>
                <c:pt idx="2">
                  <c:v>HINCHINGBROOKE HOSPITAL (60)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(155)</c:v>
                </c:pt>
                <c:pt idx="1">
                  <c:v>PETERBOROUGH CITY HOSPITAL (93)</c:v>
                </c:pt>
                <c:pt idx="2">
                  <c:v>HINCHINGBROOKE HOSPITAL (60)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(155)</c:v>
                </c:pt>
                <c:pt idx="1">
                  <c:v>PETERBOROUGH CITY HOSPITAL (93)</c:v>
                </c:pt>
                <c:pt idx="2">
                  <c:v>HINCHINGBROOKE HOSPITAL (60)</c:v>
                </c:pt>
              </c:strCache>
            </c:strRef>
          </c:cat>
          <c:val>
            <c:numRef>
              <c:f>Sheet1!$G$2:$G$4</c:f>
              <c:numCache>
                <c:formatCode>0.0;;</c:formatCode>
                <c:ptCount val="3"/>
                <c:pt idx="0">
                  <c:v>8.7627735006867571</c:v>
                </c:pt>
                <c:pt idx="1">
                  <c:v>0</c:v>
                </c:pt>
                <c:pt idx="2">
                  <c:v>8.2104543476909697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(155)</c:v>
                </c:pt>
                <c:pt idx="1">
                  <c:v>PETERBOROUGH CITY HOSPITAL (93)</c:v>
                </c:pt>
                <c:pt idx="2">
                  <c:v>HINCHINGBROOKE HOSPITAL (60)</c:v>
                </c:pt>
              </c:strCache>
            </c:strRef>
          </c:cat>
          <c:val>
            <c:numRef>
              <c:f>Sheet1!$H$2:$H$4</c:f>
              <c:numCache>
                <c:formatCode>0.0;;</c:formatCode>
                <c:ptCount val="3"/>
                <c:pt idx="0">
                  <c:v>0</c:v>
                </c:pt>
                <c:pt idx="1">
                  <c:v>9.1328387463945919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(155)</c:v>
                </c:pt>
                <c:pt idx="1">
                  <c:v>PETERBOROUGH CITY HOSPITAL (93)</c:v>
                </c:pt>
                <c:pt idx="2">
                  <c:v>HINCHINGBROOKE HOSPITAL (60)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(155)</c:v>
                </c:pt>
                <c:pt idx="1">
                  <c:v>PETERBOROUGH CITY HOSPITAL (93)</c:v>
                </c:pt>
                <c:pt idx="2">
                  <c:v>HINCHINGBROOKE HOSPITAL (60)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1.2372264993132429</c:v>
                </c:pt>
                <c:pt idx="1">
                  <c:v>0.86716125360540808</c:v>
                </c:pt>
                <c:pt idx="2">
                  <c:v>1.7895456523090303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(89)</c:v>
                </c:pt>
                <c:pt idx="2">
                  <c:v>HINCHINGBROOKE HOSPITAL (60)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(89)</c:v>
                </c:pt>
                <c:pt idx="2">
                  <c:v>HINCHINGBROOKE HOSPITAL (60)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(89)</c:v>
                </c:pt>
                <c:pt idx="2">
                  <c:v>HINCHINGBROOKE HOSPITAL (60)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(89)</c:v>
                </c:pt>
                <c:pt idx="2">
                  <c:v>HINCHINGBROOKE HOSPITAL (60)</c:v>
                </c:pt>
              </c:strCache>
            </c:strRef>
          </c:cat>
          <c:val>
            <c:numRef>
              <c:f>Sheet1!$G$2:$G$4</c:f>
              <c:numCache>
                <c:formatCode>0.0;;</c:formatCode>
                <c:ptCount val="3"/>
                <c:pt idx="0">
                  <c:v>9.4032517999047123</c:v>
                </c:pt>
                <c:pt idx="1">
                  <c:v>9.5292861473671504</c:v>
                </c:pt>
                <c:pt idx="2">
                  <c:v>9.5005801064909772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(89)</c:v>
                </c:pt>
                <c:pt idx="2">
                  <c:v>HINCHINGBROOKE HOSPITAL (60)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(89)</c:v>
                </c:pt>
                <c:pt idx="2">
                  <c:v>HINCHINGBROOKE HOSPITAL (60)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(89)</c:v>
                </c:pt>
                <c:pt idx="2">
                  <c:v>HINCHINGBROOKE HOSPITAL (60)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0.59674820009528773</c:v>
                </c:pt>
                <c:pt idx="1">
                  <c:v>0.47071385263284959</c:v>
                </c:pt>
                <c:pt idx="2">
                  <c:v>0.49941989350902283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PETERBOROUGH CITY HOSPITAL (90)</c:v>
                </c:pt>
                <c:pt idx="2">
                  <c:v>HINCHINGBROOKE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PETERBOROUGH CITY HOSPITAL (90)</c:v>
                </c:pt>
                <c:pt idx="2">
                  <c:v>HINCHINGBROOKE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PETERBOROUGH CITY HOSPITAL (90)</c:v>
                </c:pt>
                <c:pt idx="2">
                  <c:v>HINCHINGBROOKE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PETERBOROUGH CITY HOSPITAL (90)</c:v>
                </c:pt>
                <c:pt idx="2">
                  <c:v>HINCHINGBROOKE HOSPITAL (58)</c:v>
                </c:pt>
              </c:strCache>
            </c:strRef>
          </c:cat>
          <c:val>
            <c:numRef>
              <c:f>Sheet1!$G$2:$G$4</c:f>
              <c:numCache>
                <c:formatCode>0.0;;</c:formatCode>
                <c:ptCount val="3"/>
                <c:pt idx="0">
                  <c:v>8.8342192137104814</c:v>
                </c:pt>
                <c:pt idx="1">
                  <c:v>0</c:v>
                </c:pt>
                <c:pt idx="2">
                  <c:v>8.594385994712983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PETERBOROUGH CITY HOSPITAL (90)</c:v>
                </c:pt>
                <c:pt idx="2">
                  <c:v>HINCHINGBROOKE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PETERBOROUGH CITY HOSPITAL (90)</c:v>
                </c:pt>
                <c:pt idx="2">
                  <c:v>HINCHINGBROOKE HOSPITAL (58)</c:v>
                </c:pt>
              </c:strCache>
            </c:strRef>
          </c:cat>
          <c:val>
            <c:numRef>
              <c:f>Sheet1!$I$2:$I$4</c:f>
              <c:numCache>
                <c:formatCode>0.0;;</c:formatCode>
                <c:ptCount val="3"/>
                <c:pt idx="0">
                  <c:v>0</c:v>
                </c:pt>
                <c:pt idx="1">
                  <c:v>9.1451314737468188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PETERBOROUGH CITY HOSPITAL (90)</c:v>
                </c:pt>
                <c:pt idx="2">
                  <c:v>HINCHINGBROOKE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1.1657807862895186</c:v>
                </c:pt>
                <c:pt idx="1">
                  <c:v>0.85486852625318122</c:v>
                </c:pt>
                <c:pt idx="2">
                  <c:v>1.405614005287017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Sheet1!$G$2:$G$4</c:f>
              <c:numCache>
                <c:formatCode>0.0;;</c:formatCode>
                <c:ptCount val="3"/>
                <c:pt idx="0">
                  <c:v>9.4481299116809083</c:v>
                </c:pt>
                <c:pt idx="1">
                  <c:v>0</c:v>
                </c:pt>
                <c:pt idx="2">
                  <c:v>9.2194770754345612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Sheet1!$I$2:$I$4</c:f>
              <c:numCache>
                <c:formatCode>0.0;;</c:formatCode>
                <c:ptCount val="3"/>
                <c:pt idx="0">
                  <c:v>0</c:v>
                </c:pt>
                <c:pt idx="1">
                  <c:v>9.6920000063712646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0.55187008831909168</c:v>
                </c:pt>
                <c:pt idx="1">
                  <c:v>0.30799999362873542</c:v>
                </c:pt>
                <c:pt idx="2">
                  <c:v>0.78052292456543881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(91)</c:v>
                </c:pt>
                <c:pt idx="2">
                  <c:v>HINCHINGBROOKE HOSPITAL (59)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(91)</c:v>
                </c:pt>
                <c:pt idx="2">
                  <c:v>HINCHINGBROOKE HOSPITAL (59)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(91)</c:v>
                </c:pt>
                <c:pt idx="2">
                  <c:v>HINCHINGBROOKE HOSPITAL (59)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(91)</c:v>
                </c:pt>
                <c:pt idx="2">
                  <c:v>HINCHINGBROOKE HOSPITAL (59)</c:v>
                </c:pt>
              </c:strCache>
            </c:strRef>
          </c:cat>
          <c:val>
            <c:numRef>
              <c:f>Sheet1!$G$2:$G$4</c:f>
              <c:numCache>
                <c:formatCode>0.0;;</c:formatCode>
                <c:ptCount val="3"/>
                <c:pt idx="0">
                  <c:v>9.0932961113522186</c:v>
                </c:pt>
                <c:pt idx="1">
                  <c:v>0</c:v>
                </c:pt>
                <c:pt idx="2">
                  <c:v>8.9256771647758875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(91)</c:v>
                </c:pt>
                <c:pt idx="2">
                  <c:v>HINCHINGBROOKE HOSPITAL (59)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(91)</c:v>
                </c:pt>
                <c:pt idx="2">
                  <c:v>HINCHINGBROOKE HOSPITAL (59)</c:v>
                </c:pt>
              </c:strCache>
            </c:strRef>
          </c:cat>
          <c:val>
            <c:numRef>
              <c:f>Sheet1!$I$2:$I$4</c:f>
              <c:numCache>
                <c:formatCode>0.0;;</c:formatCode>
                <c:ptCount val="3"/>
                <c:pt idx="0">
                  <c:v>0</c:v>
                </c:pt>
                <c:pt idx="1">
                  <c:v>9.27100811042299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(91)</c:v>
                </c:pt>
                <c:pt idx="2">
                  <c:v>HINCHINGBROOKE HOSPITAL (59)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0.9067038886477814</c:v>
                </c:pt>
                <c:pt idx="1">
                  <c:v>0.72899188957701</c:v>
                </c:pt>
                <c:pt idx="2">
                  <c:v>1.0743228352241125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PETERBOROUGH CITY HOSPITAL (80)</c:v>
                </c:pt>
                <c:pt idx="2">
                  <c:v>HINCHINGBROOKE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PETERBOROUGH CITY HOSPITAL (80)</c:v>
                </c:pt>
                <c:pt idx="2">
                  <c:v>HINCHINGBROOKE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PETERBOROUGH CITY HOSPITAL (80)</c:v>
                </c:pt>
                <c:pt idx="2">
                  <c:v>HINCHINGBROOKE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PETERBOROUGH CITY HOSPITAL (80)</c:v>
                </c:pt>
                <c:pt idx="2">
                  <c:v>HINCHINGBROOKE HOSPITAL (49)</c:v>
                </c:pt>
              </c:strCache>
            </c:strRef>
          </c:cat>
          <c:val>
            <c:numRef>
              <c:f>Sheet1!$G$2:$G$4</c:f>
              <c:numCache>
                <c:formatCode>0.0;;</c:formatCode>
                <c:ptCount val="3"/>
                <c:pt idx="0">
                  <c:v>0</c:v>
                </c:pt>
                <c:pt idx="1">
                  <c:v>0</c:v>
                </c:pt>
                <c:pt idx="2">
                  <c:v>7.0548324598854748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PETERBOROUGH CITY HOSPITAL (80)</c:v>
                </c:pt>
                <c:pt idx="2">
                  <c:v>HINCHINGBROOKE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PETERBOROUGH CITY HOSPITAL (80)</c:v>
                </c:pt>
                <c:pt idx="2">
                  <c:v>HINCHINGBROOKE HOSPITAL (49)</c:v>
                </c:pt>
              </c:strCache>
            </c:strRef>
          </c:cat>
          <c:val>
            <c:numRef>
              <c:f>Sheet1!$I$2:$I$4</c:f>
              <c:numCache>
                <c:formatCode>0.0;;</c:formatCode>
                <c:ptCount val="3"/>
                <c:pt idx="0">
                  <c:v>7.3713499174056754</c:v>
                </c:pt>
                <c:pt idx="1">
                  <c:v>7.6861796931472393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PETERBOROUGH CITY HOSPITAL (80)</c:v>
                </c:pt>
                <c:pt idx="2">
                  <c:v>HINCHINGBROOKE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2.6286500825943246</c:v>
                </c:pt>
                <c:pt idx="1">
                  <c:v>2.3138203068527607</c:v>
                </c:pt>
                <c:pt idx="2">
                  <c:v>2.9451675401145252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PETERBOROUGH CITY HOSPITAL (86)</c:v>
                </c:pt>
                <c:pt idx="2">
                  <c:v>HINCHINGBROOKE HOSPITAL (52)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PETERBOROUGH CITY HOSPITAL (86)</c:v>
                </c:pt>
                <c:pt idx="2">
                  <c:v>HINCHINGBROOKE HOSPITAL (52)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PETERBOROUGH CITY HOSPITAL (86)</c:v>
                </c:pt>
                <c:pt idx="2">
                  <c:v>HINCHINGBROOKE HOSPITAL (52)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PETERBOROUGH CITY HOSPITAL (86)</c:v>
                </c:pt>
                <c:pt idx="2">
                  <c:v>HINCHINGBROOKE HOSPITAL (52)</c:v>
                </c:pt>
              </c:strCache>
            </c:strRef>
          </c:cat>
          <c:val>
            <c:numRef>
              <c:f>Sheet1!$G$2:$G$4</c:f>
              <c:numCache>
                <c:formatCode>0.0;;</c:formatCode>
                <c:ptCount val="3"/>
                <c:pt idx="0">
                  <c:v>7.6085286411790607</c:v>
                </c:pt>
                <c:pt idx="1">
                  <c:v>7.9931624257857852</c:v>
                </c:pt>
                <c:pt idx="2">
                  <c:v>7.2778255870293096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PETERBOROUGH CITY HOSPITAL (86)</c:v>
                </c:pt>
                <c:pt idx="2">
                  <c:v>HINCHINGBROOKE HOSPITAL (52)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PETERBOROUGH CITY HOSPITAL (86)</c:v>
                </c:pt>
                <c:pt idx="2">
                  <c:v>HINCHINGBROOKE HOSPITAL (52)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PETERBOROUGH CITY HOSPITAL (86)</c:v>
                </c:pt>
                <c:pt idx="2">
                  <c:v>HINCHINGBROOKE HOSPITAL (52)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2.3914713588209393</c:v>
                </c:pt>
                <c:pt idx="1">
                  <c:v>2.0068375742142148</c:v>
                </c:pt>
                <c:pt idx="2">
                  <c:v>2.7221744129706904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3</c:v>
                </c:pt>
                <c:pt idx="3">
                  <c:v>51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Sheet1!$G$2:$G$4</c:f>
              <c:numCache>
                <c:formatCode>0.0;;</c:formatCode>
                <c:ptCount val="3"/>
                <c:pt idx="0">
                  <c:v>0</c:v>
                </c:pt>
                <c:pt idx="1">
                  <c:v>0</c:v>
                </c:pt>
                <c:pt idx="2">
                  <c:v>9.1949779352352543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Sheet1!$H$2:$H$4</c:f>
              <c:numCache>
                <c:formatCode>0.0;;</c:formatCode>
                <c:ptCount val="3"/>
                <c:pt idx="0">
                  <c:v>9.4079959338020558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Sheet1!$I$2:$I$4</c:f>
              <c:numCache>
                <c:formatCode>0.0;;</c:formatCode>
                <c:ptCount val="3"/>
                <c:pt idx="0">
                  <c:v>0</c:v>
                </c:pt>
                <c:pt idx="1">
                  <c:v>9.6573354058384009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PETERBOROUGH CITY HOSPITAL (92)</c:v>
                </c:pt>
                <c:pt idx="2">
                  <c:v>HINCHINGBROOKE HOSPITAL (60)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0.59200406619794421</c:v>
                </c:pt>
                <c:pt idx="1">
                  <c:v>0.34266459416159911</c:v>
                </c:pt>
                <c:pt idx="2">
                  <c:v>0.80502206476474569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(92)</c:v>
                </c:pt>
                <c:pt idx="2">
                  <c:v>HINCHINGBROOKE HOSPITAL (60)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(92)</c:v>
                </c:pt>
                <c:pt idx="2">
                  <c:v>HINCHINGBROOKE HOSPITAL (60)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(92)</c:v>
                </c:pt>
                <c:pt idx="2">
                  <c:v>HINCHINGBROOKE HOSPITAL (60)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(92)</c:v>
                </c:pt>
                <c:pt idx="2">
                  <c:v>HINCHINGBROOKE HOSPITAL (60)</c:v>
                </c:pt>
              </c:strCache>
            </c:strRef>
          </c:cat>
          <c:val>
            <c:numRef>
              <c:f>Sheet1!$G$2:$G$4</c:f>
              <c:numCache>
                <c:formatCode>0.0;;</c:formatCode>
                <c:ptCount val="3"/>
                <c:pt idx="0">
                  <c:v>6.2417605783065753</c:v>
                </c:pt>
                <c:pt idx="1">
                  <c:v>6.4333746669076017</c:v>
                </c:pt>
                <c:pt idx="2">
                  <c:v>5.8681707999254149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(92)</c:v>
                </c:pt>
                <c:pt idx="2">
                  <c:v>HINCHINGBROOKE HOSPITAL (60)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(92)</c:v>
                </c:pt>
                <c:pt idx="2">
                  <c:v>HINCHINGBROOKE HOSPITAL (60)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PETERBOROUGH CITY HOSPITAL (92)</c:v>
                </c:pt>
                <c:pt idx="2">
                  <c:v>HINCHINGBROOKE HOSPITAL (60)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3.7582394216934247</c:v>
                </c:pt>
                <c:pt idx="1">
                  <c:v>3.5666253330923983</c:v>
                </c:pt>
                <c:pt idx="2">
                  <c:v>4.1318292000745851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PETERBOROUGH CITY HOSPITAL (90)</c:v>
                </c:pt>
                <c:pt idx="2">
                  <c:v>HINCHINGBROOKE HOSPITAL (52)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PETERBOROUGH CITY HOSPITAL (90)</c:v>
                </c:pt>
                <c:pt idx="2">
                  <c:v>HINCHINGBROOKE HOSPITAL (52)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PETERBOROUGH CITY HOSPITAL (90)</c:v>
                </c:pt>
                <c:pt idx="2">
                  <c:v>HINCHINGBROOKE HOSPITAL (52)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PETERBOROUGH CITY HOSPITAL (90)</c:v>
                </c:pt>
                <c:pt idx="2">
                  <c:v>HINCHINGBROOKE HOSPITAL (52)</c:v>
                </c:pt>
              </c:strCache>
            </c:strRef>
          </c:cat>
          <c:val>
            <c:numRef>
              <c:f>Sheet1!$G$2:$G$4</c:f>
              <c:numCache>
                <c:formatCode>0.0;;</c:formatCode>
                <c:ptCount val="3"/>
                <c:pt idx="0">
                  <c:v>8.1436336076280273</c:v>
                </c:pt>
                <c:pt idx="1">
                  <c:v>0</c:v>
                </c:pt>
                <c:pt idx="2">
                  <c:v>7.6839601347362576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PETERBOROUGH CITY HOSPITAL (90)</c:v>
                </c:pt>
                <c:pt idx="2">
                  <c:v>HINCHINGBROOKE HOSPITAL (52)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PETERBOROUGH CITY HOSPITAL (90)</c:v>
                </c:pt>
                <c:pt idx="2">
                  <c:v>HINCHINGBROOKE HOSPITAL (52)</c:v>
                </c:pt>
              </c:strCache>
            </c:strRef>
          </c:cat>
          <c:val>
            <c:numRef>
              <c:f>Sheet1!$I$2:$I$4</c:f>
              <c:numCache>
                <c:formatCode>0.0;;</c:formatCode>
                <c:ptCount val="3"/>
                <c:pt idx="0">
                  <c:v>0</c:v>
                </c:pt>
                <c:pt idx="1">
                  <c:v>8.4773072912943448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PETERBOROUGH CITY HOSPITAL (90)</c:v>
                </c:pt>
                <c:pt idx="2">
                  <c:v>HINCHINGBROOKE HOSPITAL (52)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1.8563663923719727</c:v>
                </c:pt>
                <c:pt idx="1">
                  <c:v>1.5226927087056552</c:v>
                </c:pt>
                <c:pt idx="2">
                  <c:v>2.3160398652637424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(92)</c:v>
                </c:pt>
                <c:pt idx="2">
                  <c:v>HINCHINGBROOKE HOSPITAL (59)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(92)</c:v>
                </c:pt>
                <c:pt idx="2">
                  <c:v>HINCHINGBROOKE HOSPITAL (59)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(92)</c:v>
                </c:pt>
                <c:pt idx="2">
                  <c:v>HINCHINGBROOKE HOSPITAL (59)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(92)</c:v>
                </c:pt>
                <c:pt idx="2">
                  <c:v>HINCHINGBROOKE HOSPITAL (59)</c:v>
                </c:pt>
              </c:strCache>
            </c:strRef>
          </c:cat>
          <c:val>
            <c:numRef>
              <c:f>Sheet1!$G$2:$G$4</c:f>
              <c:numCache>
                <c:formatCode>0.0;;</c:formatCode>
                <c:ptCount val="3"/>
                <c:pt idx="0">
                  <c:v>0</c:v>
                </c:pt>
                <c:pt idx="1">
                  <c:v>0</c:v>
                </c:pt>
                <c:pt idx="2">
                  <c:v>7.9160326172510409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(92)</c:v>
                </c:pt>
                <c:pt idx="2">
                  <c:v>HINCHINGBROOKE HOSPITAL (59)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(92)</c:v>
                </c:pt>
                <c:pt idx="2">
                  <c:v>HINCHINGBROOKE HOSPITAL (59)</c:v>
                </c:pt>
              </c:strCache>
            </c:strRef>
          </c:cat>
          <c:val>
            <c:numRef>
              <c:f>Sheet1!$I$2:$I$4</c:f>
              <c:numCache>
                <c:formatCode>0.0;;</c:formatCode>
                <c:ptCount val="3"/>
                <c:pt idx="0">
                  <c:v>8.380513219264234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PETERBOROUGH CITY HOSPITAL (92)</c:v>
                </c:pt>
                <c:pt idx="2">
                  <c:v>HINCHINGBROOKE HOSPITAL (59)</c:v>
                </c:pt>
              </c:strCache>
            </c:strRef>
          </c:cat>
          <c:val>
            <c:numRef>
              <c:f>Sheet1!$J$2:$J$4</c:f>
              <c:numCache>
                <c:formatCode>0.0;;</c:formatCode>
                <c:ptCount val="3"/>
                <c:pt idx="0">
                  <c:v>0</c:v>
                </c:pt>
                <c:pt idx="1">
                  <c:v>8.7489466528839088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1.619486780735766</c:v>
                </c:pt>
                <c:pt idx="1">
                  <c:v>1.2510533471160912</c:v>
                </c:pt>
                <c:pt idx="2">
                  <c:v>2.0839673827489591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(90)</c:v>
                </c:pt>
                <c:pt idx="2">
                  <c:v>HINCHINGBROOKE HOSPITAL (60)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(90)</c:v>
                </c:pt>
                <c:pt idx="2">
                  <c:v>HINCHINGBROOKE HOSPITAL (60)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(90)</c:v>
                </c:pt>
                <c:pt idx="2">
                  <c:v>HINCHINGBROOKE HOSPITAL (60)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(90)</c:v>
                </c:pt>
                <c:pt idx="2">
                  <c:v>HINCHINGBROOKE HOSPITAL (60)</c:v>
                </c:pt>
              </c:strCache>
            </c:strRef>
          </c:cat>
          <c:val>
            <c:numRef>
              <c:f>Sheet1!$G$2:$G$4</c:f>
              <c:numCache>
                <c:formatCode>0.0;;</c:formatCode>
                <c:ptCount val="3"/>
                <c:pt idx="0">
                  <c:v>0</c:v>
                </c:pt>
                <c:pt idx="1">
                  <c:v>0</c:v>
                </c:pt>
                <c:pt idx="2">
                  <c:v>8.6059419479147241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(90)</c:v>
                </c:pt>
                <c:pt idx="2">
                  <c:v>HINCHINGBROOKE HOSPITAL (60)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(90)</c:v>
                </c:pt>
                <c:pt idx="2">
                  <c:v>HINCHINGBROOKE HOSPITAL (60)</c:v>
                </c:pt>
              </c:strCache>
            </c:strRef>
          </c:cat>
          <c:val>
            <c:numRef>
              <c:f>Sheet1!$I$2:$I$4</c:f>
              <c:numCache>
                <c:formatCode>0.0;;</c:formatCode>
                <c:ptCount val="3"/>
                <c:pt idx="0">
                  <c:v>8.9733810245162502</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PETERBOROUGH CITY HOSPITAL (90)</c:v>
                </c:pt>
                <c:pt idx="2">
                  <c:v>HINCHINGBROOKE HOSPITAL (60)</c:v>
                </c:pt>
              </c:strCache>
            </c:strRef>
          </c:cat>
          <c:val>
            <c:numRef>
              <c:f>Sheet1!$J$2:$J$4</c:f>
              <c:numCache>
                <c:formatCode>0.0;;</c:formatCode>
                <c:ptCount val="3"/>
                <c:pt idx="0">
                  <c:v>0</c:v>
                </c:pt>
                <c:pt idx="1">
                  <c:v>9.2551813153934575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1.0266189754837498</c:v>
                </c:pt>
                <c:pt idx="1">
                  <c:v>0.74481868460654255</c:v>
                </c:pt>
                <c:pt idx="2">
                  <c:v>1.3940580520852759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PETERBOROUGH CITY HOSPITAL (88)</c:v>
                </c:pt>
                <c:pt idx="2">
                  <c:v>HINCHINGBROOKE HOSPITAL (57)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PETERBOROUGH CITY HOSPITAL (88)</c:v>
                </c:pt>
                <c:pt idx="2">
                  <c:v>HINCHINGBROOKE HOSPITAL (57)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PETERBOROUGH CITY HOSPITAL (88)</c:v>
                </c:pt>
                <c:pt idx="2">
                  <c:v>HINCHINGBROOKE HOSPITAL (57)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PETERBOROUGH CITY HOSPITAL (88)</c:v>
                </c:pt>
                <c:pt idx="2">
                  <c:v>HINCHINGBROOKE HOSPITAL (57)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PETERBOROUGH CITY HOSPITAL (88)</c:v>
                </c:pt>
                <c:pt idx="2">
                  <c:v>HINCHINGBROOKE HOSPITAL (57)</c:v>
                </c:pt>
              </c:strCache>
            </c:strRef>
          </c:cat>
          <c:val>
            <c:numRef>
              <c:f>Sheet1!$H$2:$H$4</c:f>
              <c:numCache>
                <c:formatCode>0.0;;</c:formatCode>
                <c:ptCount val="3"/>
                <c:pt idx="0">
                  <c:v>9.6542108811354659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PETERBOROUGH CITY HOSPITAL (88)</c:v>
                </c:pt>
                <c:pt idx="2">
                  <c:v>HINCHINGBROOKE HOSPITAL (57)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PETERBOROUGH CITY HOSPITAL (88)</c:v>
                </c:pt>
                <c:pt idx="2">
                  <c:v>HINCHINGBROOKE HOSPITAL (57)</c:v>
                </c:pt>
              </c:strCache>
            </c:strRef>
          </c:cat>
          <c:val>
            <c:numRef>
              <c:f>Sheet1!$J$2:$J$4</c:f>
              <c:numCache>
                <c:formatCode>0.0;;</c:formatCode>
                <c:ptCount val="3"/>
                <c:pt idx="0">
                  <c:v>0</c:v>
                </c:pt>
                <c:pt idx="1">
                  <c:v>9.6672114938122391</c:v>
                </c:pt>
                <c:pt idx="2">
                  <c:v>9.6286661125443924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0.34578911886453412</c:v>
                </c:pt>
                <c:pt idx="1">
                  <c:v>0.3327885061877609</c:v>
                </c:pt>
                <c:pt idx="2">
                  <c:v>0.37133388745560758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PETERBOROUGH CITY HOSPITAL (88)</c:v>
                </c:pt>
                <c:pt idx="2">
                  <c:v>HINCHINGBROOKE HOSPITAL (53)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PETERBOROUGH CITY HOSPITAL (88)</c:v>
                </c:pt>
                <c:pt idx="2">
                  <c:v>HINCHINGBROOKE HOSPITAL (53)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PETERBOROUGH CITY HOSPITAL (88)</c:v>
                </c:pt>
                <c:pt idx="2">
                  <c:v>HINCHINGBROOKE HOSPITAL (53)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PETERBOROUGH CITY HOSPITAL (88)</c:v>
                </c:pt>
                <c:pt idx="2">
                  <c:v>HINCHINGBROOKE HOSPITAL (53)</c:v>
                </c:pt>
              </c:strCache>
            </c:strRef>
          </c:cat>
          <c:val>
            <c:numRef>
              <c:f>Sheet1!$G$2:$G$4</c:f>
              <c:numCache>
                <c:formatCode>0.0;;</c:formatCode>
                <c:ptCount val="3"/>
                <c:pt idx="0">
                  <c:v>8.2783850243149999</c:v>
                </c:pt>
                <c:pt idx="1">
                  <c:v>0</c:v>
                </c:pt>
                <c:pt idx="2">
                  <c:v>7.8686267127585543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PETERBOROUGH CITY HOSPITAL (88)</c:v>
                </c:pt>
                <c:pt idx="2">
                  <c:v>HINCHINGBROOKE HOSPITAL (53)</c:v>
                </c:pt>
              </c:strCache>
            </c:strRef>
          </c:cat>
          <c:val>
            <c:numRef>
              <c:f>Sheet1!$H$2:$H$4</c:f>
              <c:numCache>
                <c:formatCode>0.0;;</c:formatCode>
                <c:ptCount val="3"/>
                <c:pt idx="0">
                  <c:v>0</c:v>
                </c:pt>
                <c:pt idx="1">
                  <c:v>8.5819830859474404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PETERBOROUGH CITY HOSPITAL (88)</c:v>
                </c:pt>
                <c:pt idx="2">
                  <c:v>HINCHINGBROOKE HOSPITAL (53)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PETERBOROUGH CITY HOSPITAL (88)</c:v>
                </c:pt>
                <c:pt idx="2">
                  <c:v>HINCHINGBROOKE HOSPITAL (53)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1.7216149756850001</c:v>
                </c:pt>
                <c:pt idx="1">
                  <c:v>1.4180169140525596</c:v>
                </c:pt>
                <c:pt idx="2">
                  <c:v>2.1313732872414457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7.5728068922029497</c:v>
                </c:pt>
                <c:pt idx="1">
                  <c:v>5.8303801290263806</c:v>
                </c:pt>
                <c:pt idx="2">
                  <c:v>6.0189176663336061</c:v>
                </c:pt>
                <c:pt idx="3">
                  <c:v>6.6008898977101236</c:v>
                </c:pt>
                <c:pt idx="4">
                  <c:v>6.5353245463041203</c:v>
                </c:pt>
                <c:pt idx="5">
                  <c:v>7.0929479539134457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6.4553705841072473</c:v>
                </c:pt>
                <c:pt idx="1">
                  <c:v>6.49912369495748</c:v>
                </c:pt>
                <c:pt idx="2">
                  <c:v>6.8656707164128878</c:v>
                </c:pt>
                <c:pt idx="3">
                  <c:v>7.7420832674365636</c:v>
                </c:pt>
                <c:pt idx="4">
                  <c:v>7.415240446987597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3">
                  <c:v>8.647989919653412</c:v>
                </c:pt>
                <c:pt idx="4">
                  <c:v>8.950306662110556</c:v>
                </c:pt>
                <c:pt idx="5">
                  <c:v>8.2545630042250462</c:v>
                </c:pt>
                <c:pt idx="6">
                  <c:v>8.2673021059895788</c:v>
                </c:pt>
                <c:pt idx="7">
                  <c:v>8.3760160692687826</c:v>
                </c:pt>
                <c:pt idx="8">
                  <c:v>8.9359493376197729</c:v>
                </c:pt>
                <c:pt idx="9">
                  <c:v>8.9610098264211633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7.8907814503630442</c:v>
                </c:pt>
                <c:pt idx="1">
                  <c:v>6.520564648747893</c:v>
                </c:pt>
                <c:pt idx="2">
                  <c:v>6.9638694674150887</c:v>
                </c:pt>
                <c:pt idx="3">
                  <c:v>8.5906362703320411</c:v>
                </c:pt>
                <c:pt idx="4">
                  <c:v>9.0649447673870167</c:v>
                </c:pt>
                <c:pt idx="5">
                  <c:v>9.1618532298098465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3">
                  <c:v>9.1282606025056285</c:v>
                </c:pt>
                <c:pt idx="4">
                  <c:v>9.1955171402867695</c:v>
                </c:pt>
                <c:pt idx="5">
                  <c:v>8.9283170724537992</c:v>
                </c:pt>
                <c:pt idx="6">
                  <c:v>8.7652852776932715</c:v>
                </c:pt>
                <c:pt idx="7">
                  <c:v>8.7675800384472389</c:v>
                </c:pt>
                <c:pt idx="8">
                  <c:v>9.2904632085216754</c:v>
                </c:pt>
                <c:pt idx="9">
                  <c:v>9.3250256713684685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3">
                  <c:v>8.6792620148633315</c:v>
                </c:pt>
                <c:pt idx="4">
                  <c:v>8.9746595423679913</c:v>
                </c:pt>
                <c:pt idx="5">
                  <c:v>8.2305825652161175</c:v>
                </c:pt>
                <c:pt idx="6">
                  <c:v>7.7597333478908057</c:v>
                </c:pt>
                <c:pt idx="7">
                  <c:v>8.1662233601671517</c:v>
                </c:pt>
                <c:pt idx="8">
                  <c:v>8.7814825929693985</c:v>
                </c:pt>
                <c:pt idx="9">
                  <c:v>8.5297872838591342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7.2074786520506109</c:v>
                </c:pt>
                <c:pt idx="1">
                  <c:v>7.7052901850920081</c:v>
                </c:pt>
                <c:pt idx="2">
                  <c:v>8.6093225719161026</c:v>
                </c:pt>
                <c:pt idx="3">
                  <c:v>9.3684105429757754</c:v>
                </c:pt>
                <c:pt idx="4">
                  <c:v>9.030702818228713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9.1861585157222851</c:v>
                </c:pt>
                <c:pt idx="1">
                  <c:v>8.4565286178805863</c:v>
                </c:pt>
                <c:pt idx="2">
                  <c:v>8.5906502246689787</c:v>
                </c:pt>
                <c:pt idx="3">
                  <c:v>8.7101048748979153</c:v>
                </c:pt>
                <c:pt idx="4">
                  <c:v>8.6817961146583151</c:v>
                </c:pt>
                <c:pt idx="5">
                  <c:v>8.8611723536641964</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3">
                  <c:v>9.5705454192986199</c:v>
                </c:pt>
                <c:pt idx="4">
                  <c:v>9.4797982181305134</c:v>
                </c:pt>
                <c:pt idx="5">
                  <c:v>9.3537671261485933</c:v>
                </c:pt>
                <c:pt idx="6">
                  <c:v>9.4208058138212145</c:v>
                </c:pt>
                <c:pt idx="7">
                  <c:v>9.3952041811997038</c:v>
                </c:pt>
                <c:pt idx="8">
                  <c:v>9.432445190435665</c:v>
                </c:pt>
                <c:pt idx="9">
                  <c:v>9.4418118934801267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7.7396384372718421</c:v>
                </c:pt>
                <c:pt idx="1">
                  <c:v>8.2677625324958814</c:v>
                </c:pt>
                <c:pt idx="2">
                  <c:v>8.4074863214001034</c:v>
                </c:pt>
                <c:pt idx="3">
                  <c:v>8.4861450555954079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7.3599641453482283</c:v>
                </c:pt>
                <c:pt idx="1">
                  <c:v>6.5545822615542546</c:v>
                </c:pt>
                <c:pt idx="2">
                  <c:v>6.8195880666163893</c:v>
                </c:pt>
                <c:pt idx="3">
                  <c:v>7.3080376462719254</c:v>
                </c:pt>
                <c:pt idx="4">
                  <c:v>6.9009195360282094</c:v>
                </c:pt>
                <c:pt idx="5">
                  <c:v>7.6216973284803888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8.5360888720903478</c:v>
                </c:pt>
                <c:pt idx="1">
                  <c:v>9.0147194935721515</c:v>
                </c:pt>
                <c:pt idx="2">
                  <c:v>8.7505615059957336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9.0289825925012082</c:v>
                </c:pt>
                <c:pt idx="1">
                  <c:v>9.2681147145590188</c:v>
                </c:pt>
                <c:pt idx="2">
                  <c:v>9.4560944159024274</c:v>
                </c:pt>
                <c:pt idx="3">
                  <c:v>9.3347987080785799</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9.6542108811354659</c:v>
                </c:pt>
                <c:pt idx="1">
                  <c:v>7.3713499174056754</c:v>
                </c:pt>
                <c:pt idx="2">
                  <c:v>8.380513219264234</c:v>
                </c:pt>
                <c:pt idx="3">
                  <c:v>8.1436336076280273</c:v>
                </c:pt>
                <c:pt idx="4">
                  <c:v>8.0085906684476296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6.4440929810136076</c:v>
                </c:pt>
                <c:pt idx="2">
                  <c:v>7.4902814252195231</c:v>
                </c:pt>
                <c:pt idx="3">
                  <c:v>7.3779482299368047</c:v>
                </c:pt>
                <c:pt idx="4">
                  <c:v>7.4474176619364432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8.7290535712919706</c:v>
                </c:pt>
                <c:pt idx="1">
                  <c:v>9.1211077757472303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3">
                  <c:v>8.0276177133093878</c:v>
                </c:pt>
                <c:pt idx="4">
                  <c:v>8.7291754211462997</c:v>
                </c:pt>
                <c:pt idx="5">
                  <c:v>8.5891213879710833</c:v>
                </c:pt>
                <c:pt idx="6">
                  <c:v>8.488335257300486</c:v>
                </c:pt>
                <c:pt idx="7">
                  <c:v>8.7706295225884165</c:v>
                </c:pt>
                <c:pt idx="8">
                  <c:v>8.6077212180434959</c:v>
                </c:pt>
                <c:pt idx="9">
                  <c:v>8.6590896746223418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5.5747708348108729</c:v>
                </c:pt>
                <c:pt idx="1">
                  <c:v>7.3670968288446899</c:v>
                </c:pt>
                <c:pt idx="2">
                  <c:v>7.1297290337004542</c:v>
                </c:pt>
                <c:pt idx="3">
                  <c:v>7.3676734510168203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6.978554508187953</c:v>
                </c:pt>
                <c:pt idx="1">
                  <c:v>7.4824711899257386</c:v>
                </c:pt>
                <c:pt idx="2">
                  <c:v>8.0032827674936637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9.0595967528548353</c:v>
                </c:pt>
                <c:pt idx="1">
                  <c:v>9.0052688594796066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3">
                  <c:v>9.7361024340695099</c:v>
                </c:pt>
                <c:pt idx="4">
                  <c:v>9.9011448516348803</c:v>
                </c:pt>
                <c:pt idx="5">
                  <c:v>8.8713532117353999</c:v>
                </c:pt>
                <c:pt idx="6">
                  <c:v>9.2801765413420849</c:v>
                </c:pt>
                <c:pt idx="7">
                  <c:v>9.6794709594481869</c:v>
                </c:pt>
                <c:pt idx="8">
                  <c:v>9.7033566785566396</c:v>
                </c:pt>
                <c:pt idx="9">
                  <c:v>9.6513767338284673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1">
                  <c:v>7.8960960798605706</c:v>
                </c:pt>
                <c:pt idx="2">
                  <c:v>7.7755397679971647</c:v>
                </c:pt>
                <c:pt idx="3">
                  <c:v>6.6078904965489329</c:v>
                </c:pt>
                <c:pt idx="4">
                  <c:v>7.640355138966183</c:v>
                </c:pt>
                <c:pt idx="5">
                  <c:v>7.4300786169370001</c:v>
                </c:pt>
                <c:pt idx="6">
                  <c:v>8.0366114853728838</c:v>
                </c:pt>
                <c:pt idx="7">
                  <c:v>7.8003647031754628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3">
                  <c:v>9.1988893204327553</c:v>
                </c:pt>
                <c:pt idx="4">
                  <c:v>9.4014295887366792</c:v>
                </c:pt>
                <c:pt idx="5">
                  <c:v>8.4569809801618412</c:v>
                </c:pt>
                <c:pt idx="6">
                  <c:v>8.9991824225055659</c:v>
                </c:pt>
                <c:pt idx="7">
                  <c:v>8.9435281592646305</c:v>
                </c:pt>
                <c:pt idx="8">
                  <c:v>9.3130482455915526</c:v>
                </c:pt>
                <c:pt idx="9">
                  <c:v>9.0885715605206947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8.9992162378209759</c:v>
                </c:pt>
                <c:pt idx="1">
                  <c:v>8.2091178276961934</c:v>
                </c:pt>
                <c:pt idx="2">
                  <c:v>8.6153722197025093</c:v>
                </c:pt>
                <c:pt idx="3">
                  <c:v>8.3753500051037992</c:v>
                </c:pt>
                <c:pt idx="4">
                  <c:v>8.6957495350573772</c:v>
                </c:pt>
                <c:pt idx="5">
                  <c:v>9.2111025238701991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3">
                  <c:v>8.0919945863745752</c:v>
                </c:pt>
                <c:pt idx="4">
                  <c:v>8.9139939643224686</c:v>
                </c:pt>
                <c:pt idx="5">
                  <c:v>7.7071891274212998</c:v>
                </c:pt>
                <c:pt idx="6">
                  <c:v>7.6193068333395324</c:v>
                </c:pt>
                <c:pt idx="7">
                  <c:v>8.1724341252501773</c:v>
                </c:pt>
                <c:pt idx="8">
                  <c:v>8.2113081247232227</c:v>
                </c:pt>
                <c:pt idx="9">
                  <c:v>8.2565161528214883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7.2111051914669346</c:v>
                </c:pt>
                <c:pt idx="1">
                  <c:v>7.3676734510168203</c:v>
                </c:pt>
                <c:pt idx="2">
                  <c:v>8.538975996870203</c:v>
                </c:pt>
                <c:pt idx="3">
                  <c:v>8.7505615059957336</c:v>
                </c:pt>
                <c:pt idx="4">
                  <c:v>8.8611723536641964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7.409102394280751</c:v>
                </c:pt>
                <c:pt idx="1">
                  <c:v>7.5627687641696664</c:v>
                </c:pt>
                <c:pt idx="2">
                  <c:v>8.7158218609882336</c:v>
                </c:pt>
                <c:pt idx="3">
                  <c:v>8.8936382646953334</c:v>
                </c:pt>
                <c:pt idx="4">
                  <c:v>9.0037600292098539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3">
                  <c:v>9.5306931700744766</c:v>
                </c:pt>
                <c:pt idx="4">
                  <c:v>9.5052145932462722</c:v>
                </c:pt>
                <c:pt idx="5">
                  <c:v>8.8475610048272557</c:v>
                </c:pt>
                <c:pt idx="6">
                  <c:v>9.2509414036255162</c:v>
                </c:pt>
                <c:pt idx="7">
                  <c:v>9.0203307084524216</c:v>
                </c:pt>
                <c:pt idx="8">
                  <c:v>9.5136814789068751</c:v>
                </c:pt>
                <c:pt idx="9">
                  <c:v>9.4032517999047123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8.6360488708068832</c:v>
                </c:pt>
                <c:pt idx="1">
                  <c:v>8.7627735006867571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3">
                  <c:v>9.3341935362861879</c:v>
                </c:pt>
                <c:pt idx="4">
                  <c:v>9.5874093338038744</c:v>
                </c:pt>
                <c:pt idx="5">
                  <c:v>8.7778764448576734</c:v>
                </c:pt>
                <c:pt idx="6">
                  <c:v>8.9241997877689538</c:v>
                </c:pt>
                <c:pt idx="7">
                  <c:v>9.0568170583366445</c:v>
                </c:pt>
                <c:pt idx="8">
                  <c:v>9.1199061893094218</c:v>
                </c:pt>
                <c:pt idx="9">
                  <c:v>9.4481299116809083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8.6028802733515324</c:v>
                </c:pt>
                <c:pt idx="1">
                  <c:v>7.9259026726525192</c:v>
                </c:pt>
                <c:pt idx="2">
                  <c:v>8.3481173815538678</c:v>
                </c:pt>
                <c:pt idx="3">
                  <c:v>8.2817745832672287</c:v>
                </c:pt>
                <c:pt idx="4">
                  <c:v>8.6021933689281322</c:v>
                </c:pt>
                <c:pt idx="5">
                  <c:v>8.8342192137104814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7.1839133264118669</c:v>
                </c:pt>
                <c:pt idx="1">
                  <c:v>5.8150367562516712</c:v>
                </c:pt>
                <c:pt idx="2">
                  <c:v>6.5186767775265002</c:v>
                </c:pt>
                <c:pt idx="3">
                  <c:v>6.3408258289686996</c:v>
                </c:pt>
                <c:pt idx="4">
                  <c:v>6.6933364250725216</c:v>
                </c:pt>
                <c:pt idx="5">
                  <c:v>7.3713499174056754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3">
                  <c:v>8.7508856795543188</c:v>
                </c:pt>
                <c:pt idx="4">
                  <c:v>9.115806529334332</c:v>
                </c:pt>
                <c:pt idx="5">
                  <c:v>8.3797134423856932</c:v>
                </c:pt>
                <c:pt idx="6">
                  <c:v>8.5507883416261024</c:v>
                </c:pt>
                <c:pt idx="7">
                  <c:v>8.4219671184906826</c:v>
                </c:pt>
                <c:pt idx="8">
                  <c:v>8.7965674480251739</c:v>
                </c:pt>
                <c:pt idx="9">
                  <c:v>9.0932961113522186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8.9122446871812429</c:v>
                </c:pt>
                <c:pt idx="1">
                  <c:v>9.2832637530530437</c:v>
                </c:pt>
                <c:pt idx="2">
                  <c:v>9.4079959338020558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7.0262452653954952</c:v>
                </c:pt>
                <c:pt idx="1">
                  <c:v>7.3206968079229569</c:v>
                </c:pt>
                <c:pt idx="2">
                  <c:v>7.5770871765075887</c:v>
                </c:pt>
                <c:pt idx="3">
                  <c:v>7.6085286411790607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7.9324215338642494</c:v>
                </c:pt>
                <c:pt idx="1">
                  <c:v>7.5530094707591298</c:v>
                </c:pt>
                <c:pt idx="2">
                  <c:v>7.953406186256645</c:v>
                </c:pt>
                <c:pt idx="3">
                  <c:v>7.8066500890919119</c:v>
                </c:pt>
                <c:pt idx="4">
                  <c:v>7.6735512906140624</c:v>
                </c:pt>
                <c:pt idx="5">
                  <c:v>8.1436336076280273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1">
                  <c:v>4.8031635721228021</c:v>
                </c:pt>
                <c:pt idx="2">
                  <c:v>4.3561049258320477</c:v>
                </c:pt>
                <c:pt idx="3">
                  <c:v>5.3664004971082004</c:v>
                </c:pt>
                <c:pt idx="4">
                  <c:v>5.2367932348040327</c:v>
                </c:pt>
                <c:pt idx="5">
                  <c:v>5.0510659649496903</c:v>
                </c:pt>
                <c:pt idx="6">
                  <c:v>5.5612344233554181</c:v>
                </c:pt>
                <c:pt idx="7">
                  <c:v>6.2417605783065753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Sheet1!$B$2:$B$6</c:f>
              <c:numCache>
                <c:formatCode>0.0</c:formatCode>
                <c:ptCount val="5"/>
                <c:pt idx="0">
                  <c:v>8.0223950894714697</c:v>
                </c:pt>
                <c:pt idx="1">
                  <c:v>7.9919464702721861</c:v>
                </c:pt>
                <c:pt idx="2">
                  <c:v>7.9607126068172711</c:v>
                </c:pt>
                <c:pt idx="3">
                  <c:v>7.937824165702505</c:v>
                </c:pt>
                <c:pt idx="4">
                  <c:v>7.8542163738674464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Sheet1!$C$2:$C$6</c:f>
              <c:numCache>
                <c:formatCode>0.0</c:formatCode>
                <c:ptCount val="5"/>
                <c:pt idx="0">
                  <c:v>1.9776049105285303</c:v>
                </c:pt>
                <c:pt idx="1">
                  <c:v>2.0080535297278139</c:v>
                </c:pt>
                <c:pt idx="2">
                  <c:v>2.0392873931827289</c:v>
                </c:pt>
                <c:pt idx="3">
                  <c:v>2.062175834297495</c:v>
                </c:pt>
                <c:pt idx="4">
                  <c:v>2.1457836261325536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3">
                  <c:v>8.7505648081404939</c:v>
                </c:pt>
                <c:pt idx="4">
                  <c:v>8.8598296153143981</c:v>
                </c:pt>
                <c:pt idx="5">
                  <c:v>8.1959017402626415</c:v>
                </c:pt>
                <c:pt idx="6">
                  <c:v>8.5537262444616609</c:v>
                </c:pt>
                <c:pt idx="7">
                  <c:v>8.8716642414135407</c:v>
                </c:pt>
                <c:pt idx="8">
                  <c:v>8.4299202907262636</c:v>
                </c:pt>
                <c:pt idx="9">
                  <c:v>8.9733810245162502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3">
                  <c:v>8.0756959982687775</c:v>
                </c:pt>
                <c:pt idx="4">
                  <c:v>8.0402941579709353</c:v>
                </c:pt>
                <c:pt idx="5">
                  <c:v>7.3662212257690181</c:v>
                </c:pt>
                <c:pt idx="6">
                  <c:v>7.827658966606367</c:v>
                </c:pt>
                <c:pt idx="7">
                  <c:v>7.825617468997387</c:v>
                </c:pt>
                <c:pt idx="8">
                  <c:v>7.7322893425618613</c:v>
                </c:pt>
                <c:pt idx="9">
                  <c:v>8.380513219264234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7.7628370461045506</c:v>
                </c:pt>
                <c:pt idx="1">
                  <c:v>7.8630639441314942</c:v>
                </c:pt>
                <c:pt idx="2">
                  <c:v>8.2783850243149999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2">
                  <c:v>8.5211886134392447</c:v>
                </c:pt>
                <c:pt idx="3">
                  <c:v>8.549249861652493</c:v>
                </c:pt>
                <c:pt idx="4">
                  <c:v>2.9361919559895679</c:v>
                </c:pt>
                <c:pt idx="5">
                  <c:v>3.4825265571175432</c:v>
                </c:pt>
                <c:pt idx="6">
                  <c:v>9.2264512111092873</c:v>
                </c:pt>
                <c:pt idx="7">
                  <c:v>9.5279581104901592</c:v>
                </c:pt>
                <c:pt idx="8">
                  <c:v>9.6542108811354659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7.597026669533756</c:v>
                </c:pt>
                <c:pt idx="1">
                  <c:v>8.0085906684476296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3">
                  <c:v>8.8127611381008304</c:v>
                </c:pt>
                <c:pt idx="4">
                  <c:v>9.4557567186622542</c:v>
                </c:pt>
                <c:pt idx="5">
                  <c:v>8.9681896676214556</c:v>
                </c:pt>
                <c:pt idx="6">
                  <c:v>8.8583427028275032</c:v>
                </c:pt>
                <c:pt idx="7">
                  <c:v>9.1453050532692952</c:v>
                </c:pt>
                <c:pt idx="8">
                  <c:v>9.0079115287382123</c:v>
                </c:pt>
                <c:pt idx="9">
                  <c:v>9.2053261578286918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8.7197637099318595</c:v>
                </c:pt>
                <c:pt idx="1">
                  <c:v>8.5730312801303494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8.4184800676590488</c:v>
                </c:pt>
                <c:pt idx="1">
                  <c:v>8.4821273453656154</c:v>
                </c:pt>
                <c:pt idx="2">
                  <c:v>8.5917276292455025</c:v>
                </c:pt>
                <c:pt idx="3">
                  <c:v>8.3550236499338624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3">
                  <c:v>6.532949261661642</c:v>
                </c:pt>
                <c:pt idx="4">
                  <c:v>7.6387683857158724</c:v>
                </c:pt>
                <c:pt idx="5">
                  <c:v>7.0815759528489988</c:v>
                </c:pt>
                <c:pt idx="6">
                  <c:v>7.1520855039576716</c:v>
                </c:pt>
                <c:pt idx="7">
                  <c:v>7.7428188109960132</c:v>
                </c:pt>
                <c:pt idx="8">
                  <c:v>7.89018932057252</c:v>
                </c:pt>
                <c:pt idx="9">
                  <c:v>7.8782392607829674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3">
                  <c:v>7.6550969684185022</c:v>
                </c:pt>
                <c:pt idx="4">
                  <c:v>7.0766603961478136</c:v>
                </c:pt>
                <c:pt idx="5">
                  <c:v>4.5079355648071671</c:v>
                </c:pt>
                <c:pt idx="6">
                  <c:v>6.0059765296180494</c:v>
                </c:pt>
                <c:pt idx="7">
                  <c:v>5.509816597488344</c:v>
                </c:pt>
                <c:pt idx="8">
                  <c:v>5.9597419360124348</c:v>
                </c:pt>
                <c:pt idx="9">
                  <c:v>6.1729502417544699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7.7148268800571653</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9.013520706737717</c:v>
                </c:pt>
                <c:pt idx="1">
                  <c:v>8.383413025452958</c:v>
                </c:pt>
                <c:pt idx="2">
                  <c:v>8.1224274181682752</c:v>
                </c:pt>
                <c:pt idx="3">
                  <c:v>8.4251786818288164</c:v>
                </c:pt>
                <c:pt idx="4">
                  <c:v>8.6621492110585141</c:v>
                </c:pt>
                <c:pt idx="5">
                  <c:v>8.6752105496919931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3">
                  <c:v>8.5846053530826616</c:v>
                </c:pt>
                <c:pt idx="4">
                  <c:v>8.9965808162883665</c:v>
                </c:pt>
                <c:pt idx="5">
                  <c:v>8.5005146920218078</c:v>
                </c:pt>
                <c:pt idx="6">
                  <c:v>8.2743868680992509</c:v>
                </c:pt>
                <c:pt idx="7">
                  <c:v>8.7451097654498131</c:v>
                </c:pt>
                <c:pt idx="8">
                  <c:v>8.8626251710145745</c:v>
                </c:pt>
                <c:pt idx="9">
                  <c:v>8.7937187228278937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9.4410116585254773</c:v>
                </c:pt>
                <c:pt idx="1">
                  <c:v>9.7674676165852663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3">
                  <c:v>8.8195794641607197</c:v>
                </c:pt>
                <c:pt idx="4">
                  <c:v>8.878237397386048</c:v>
                </c:pt>
                <c:pt idx="5">
                  <c:v>8.3366708762927413</c:v>
                </c:pt>
                <c:pt idx="6">
                  <c:v>7.9522381560317532</c:v>
                </c:pt>
                <c:pt idx="7">
                  <c:v>8.2304570420892862</c:v>
                </c:pt>
                <c:pt idx="8">
                  <c:v>8.4811363193798837</c:v>
                </c:pt>
                <c:pt idx="9">
                  <c:v>8.6139223252778141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7.6541074569767664</c:v>
                </c:pt>
                <c:pt idx="1">
                  <c:v>8.0133663544189613</c:v>
                </c:pt>
                <c:pt idx="2">
                  <c:v>8.3104859161483606</c:v>
                </c:pt>
                <c:pt idx="3">
                  <c:v>8.1684585200520914</c:v>
                </c:pt>
                <c:pt idx="4">
                  <c:v>8.1126816830503792</c:v>
                </c:pt>
                <c:pt idx="5">
                  <c:v>8.5962216140843211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7.5343173292868926</c:v>
                </c:pt>
                <c:pt idx="1">
                  <c:v>6.5737623297952714</c:v>
                </c:pt>
                <c:pt idx="2">
                  <c:v>6.9682598422383188</c:v>
                </c:pt>
                <c:pt idx="3">
                  <c:v>6.9087229473629854</c:v>
                </c:pt>
                <c:pt idx="4">
                  <c:v>6.7749995044921993</c:v>
                </c:pt>
                <c:pt idx="5">
                  <c:v>7.2111051914669346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6.7849980121772733</c:v>
                </c:pt>
                <c:pt idx="1">
                  <c:v>7.2081561795250257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7.2796044353992002</c:v>
                </c:pt>
                <c:pt idx="1">
                  <c:v>6.2599903528511467</c:v>
                </c:pt>
                <c:pt idx="2">
                  <c:v>5.8909466081665416</c:v>
                </c:pt>
                <c:pt idx="3">
                  <c:v>6.3333825494706071</c:v>
                </c:pt>
                <c:pt idx="4">
                  <c:v>6.4022098652209012</c:v>
                </c:pt>
                <c:pt idx="5">
                  <c:v>7.0215307356994492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7.7221499523089001</c:v>
                </c:pt>
                <c:pt idx="1">
                  <c:v>8.0080562932192692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3">
                  <c:v>6.2757092698896297</c:v>
                </c:pt>
                <c:pt idx="4">
                  <c:v>5.7964173538562322</c:v>
                </c:pt>
                <c:pt idx="5">
                  <c:v>5.4248914092827949</c:v>
                </c:pt>
                <c:pt idx="6">
                  <c:v>5.8949187421196347</c:v>
                </c:pt>
                <c:pt idx="7">
                  <c:v>6.6231161687629188</c:v>
                </c:pt>
                <c:pt idx="8">
                  <c:v>6.5708199120585027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Sheet1!$B$2:$B$6</c:f>
              <c:numCache>
                <c:formatCode>0.0</c:formatCode>
                <c:ptCount val="5"/>
                <c:pt idx="0">
                  <c:v>6.8562524182799569</c:v>
                </c:pt>
                <c:pt idx="1">
                  <c:v>6.9556926893158186</c:v>
                </c:pt>
                <c:pt idx="2">
                  <c:v>7.1308205423029403</c:v>
                </c:pt>
                <c:pt idx="3">
                  <c:v>7.3610040418537697</c:v>
                </c:pt>
                <c:pt idx="4">
                  <c:v>7.3634676442911431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Sheet1!$C$2:$C$6</c:f>
              <c:numCache>
                <c:formatCode>0.0</c:formatCode>
                <c:ptCount val="5"/>
                <c:pt idx="0">
                  <c:v>3.1437475817200431</c:v>
                </c:pt>
                <c:pt idx="1">
                  <c:v>3.0443073106841814</c:v>
                </c:pt>
                <c:pt idx="2">
                  <c:v>2.8691794576970597</c:v>
                </c:pt>
                <c:pt idx="3">
                  <c:v>2.6389959581462303</c:v>
                </c:pt>
                <c:pt idx="4">
                  <c:v>2.6365323557088569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6.216812139139587</c:v>
                </c:pt>
                <c:pt idx="1">
                  <c:v>6.5572918768144479</c:v>
                </c:pt>
                <c:pt idx="2">
                  <c:v>6.6013031100303703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6.6787494125001956E-2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0.59307053084188333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0.16534362989149898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1.7261639471335606</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0.16534362989149898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0.58705006001575377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7.0929479539134457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0.89610389610389607</c:v>
                </c:pt>
                <c:pt idx="1">
                  <c:v>0</c:v>
                </c:pt>
                <c:pt idx="2">
                  <c:v>3.896103896103896E-2</c:v>
                </c:pt>
                <c:pt idx="3">
                  <c:v>1.298701298701299E-2</c:v>
                </c:pt>
                <c:pt idx="4">
                  <c:v>5.1948051948051938E-2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0.24765028556360935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0.89567410089834443</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0.24970724279979528</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2.6069080504763562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6.7300855994561815E-2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8.3367058062008859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8.7157822936467682</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Sheet1!$B$2:$B$6</c:f>
              <c:numCache>
                <c:formatCode>0.0</c:formatCode>
                <c:ptCount val="5"/>
                <c:pt idx="0">
                  <c:v>8.9910263349538369</c:v>
                </c:pt>
                <c:pt idx="1">
                  <c:v>8.7157822936467682</c:v>
                </c:pt>
                <c:pt idx="2">
                  <c:v>8.6542709725977396</c:v>
                </c:pt>
                <c:pt idx="3">
                  <c:v>8.594210509493502</c:v>
                </c:pt>
                <c:pt idx="4">
                  <c:v>8.4784316612244766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Sheet1!$C$2:$C$6</c:f>
              <c:numCache>
                <c:formatCode>0.0</c:formatCode>
                <c:ptCount val="5"/>
                <c:pt idx="0">
                  <c:v>1.0089736650461631</c:v>
                </c:pt>
                <c:pt idx="1">
                  <c:v>1.2842177063532318</c:v>
                </c:pt>
                <c:pt idx="2">
                  <c:v>1.3457290274022604</c:v>
                </c:pt>
                <c:pt idx="3">
                  <c:v>1.405789490506498</c:v>
                </c:pt>
                <c:pt idx="4">
                  <c:v>1.5215683387755234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Sheet1!$B$2:$B$6</c:f>
              <c:numCache>
                <c:formatCode>0.0</c:formatCode>
                <c:ptCount val="5"/>
                <c:pt idx="0">
                  <c:v>7.8548711220804366</c:v>
                </c:pt>
                <c:pt idx="1">
                  <c:v>8.1961780554325934</c:v>
                </c:pt>
                <c:pt idx="2">
                  <c:v>8.2371442019123791</c:v>
                </c:pt>
                <c:pt idx="3">
                  <c:v>8.3033705790008554</c:v>
                </c:pt>
                <c:pt idx="4">
                  <c:v>8.3498345894859085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Sheet1!$C$2:$C$6</c:f>
              <c:numCache>
                <c:formatCode>0.0</c:formatCode>
                <c:ptCount val="5"/>
                <c:pt idx="0">
                  <c:v>2.1451288779195634</c:v>
                </c:pt>
                <c:pt idx="1">
                  <c:v>1.8038219445674066</c:v>
                </c:pt>
                <c:pt idx="2">
                  <c:v>1.7628557980876209</c:v>
                </c:pt>
                <c:pt idx="3">
                  <c:v>1.6966294209991446</c:v>
                </c:pt>
                <c:pt idx="4">
                  <c:v>1.6501654105140915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0.42471410476436855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0.46215558022117165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0.12884552044747188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1.3451288827518342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0.12884552044747188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0.19284876034547693</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9.1618532298098465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0.2999022241225795</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0.29881876172887267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8.3308436643781292E-2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0.8697282134238975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8.3308436643781292E-2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2.629548520846825E-2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9.3250256713684685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7.6707679615381608E-2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0.32204786935242602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8.9784538176202133E-2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0.93733779106880988</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8.9784538176202133E-2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0.16586095643530818</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8.9610098264211633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1.1184748908573061</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0.51691538965768213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0.14411214590523347</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1.5045102781940045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0.14411214590523347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0.42170518291289305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7.415240446987597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8.7975316359032778</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Sheet1!$B$2:$B$6</c:f>
              <c:numCache>
                <c:formatCode>0.0</c:formatCode>
                <c:ptCount val="5"/>
                <c:pt idx="0">
                  <c:v>9.0233770659272814</c:v>
                </c:pt>
                <c:pt idx="1">
                  <c:v>8.9258245411342543</c:v>
                </c:pt>
                <c:pt idx="2">
                  <c:v>8.8451381544084349</c:v>
                </c:pt>
                <c:pt idx="3">
                  <c:v>8.7975316359032778</c:v>
                </c:pt>
                <c:pt idx="4">
                  <c:v>8.7705418403352944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Sheet1!$C$2:$C$6</c:f>
              <c:numCache>
                <c:formatCode>0.0</c:formatCode>
                <c:ptCount val="5"/>
                <c:pt idx="0">
                  <c:v>0.97662293407271861</c:v>
                </c:pt>
                <c:pt idx="1">
                  <c:v>1.0741754588657457</c:v>
                </c:pt>
                <c:pt idx="2">
                  <c:v>1.1548618455915651</c:v>
                </c:pt>
                <c:pt idx="3">
                  <c:v>1.2024683640967222</c:v>
                </c:pt>
                <c:pt idx="4">
                  <c:v>1.2294581596647056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0.70253164556962022</c:v>
                </c:pt>
                <c:pt idx="1">
                  <c:v>4.4303797468354417E-2</c:v>
                </c:pt>
                <c:pt idx="2">
                  <c:v>0.13291139240506331</c:v>
                </c:pt>
                <c:pt idx="3">
                  <c:v>7.5949367088607597E-2</c:v>
                </c:pt>
                <c:pt idx="4">
                  <c:v>1.8987341772151899E-2</c:v>
                </c:pt>
                <c:pt idx="5">
                  <c:v>2.5316455696202531E-2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Sheet1!$B$2:$B$6</c:f>
              <c:numCache>
                <c:formatCode>0.0</c:formatCode>
                <c:ptCount val="5"/>
                <c:pt idx="0">
                  <c:v>8.2142102463302464</c:v>
                </c:pt>
                <c:pt idx="1">
                  <c:v>8.5202379400046802</c:v>
                </c:pt>
                <c:pt idx="2">
                  <c:v>8.5312917818018548</c:v>
                </c:pt>
                <c:pt idx="3">
                  <c:v>8.5327420009536965</c:v>
                </c:pt>
                <c:pt idx="4">
                  <c:v>8.5979529929026501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Sheet1!$C$2:$C$6</c:f>
              <c:numCache>
                <c:formatCode>0.0</c:formatCode>
                <c:ptCount val="5"/>
                <c:pt idx="0">
                  <c:v>1.7857897536697536</c:v>
                </c:pt>
                <c:pt idx="1">
                  <c:v>1.4797620599953198</c:v>
                </c:pt>
                <c:pt idx="2">
                  <c:v>1.4687082181981452</c:v>
                </c:pt>
                <c:pt idx="3">
                  <c:v>1.4672579990463035</c:v>
                </c:pt>
                <c:pt idx="4">
                  <c:v>1.4020470070973499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0.68619590333227887</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0.50570896074071836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0.14098787730834061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1.4718933590138903</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0.14098787730834061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0.19064618597164262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8.5297872838591342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0.47623072885894846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0.44993843017428592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0.12543947035623937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1.30957020490332</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0.12543947035623937</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9.4723785249392733E-2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9.030702818228713</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0.42864937339444253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0.21946744978542831</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6.1185884146093272E-2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0.63877191613479667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6.1185884146093272E-2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6.4765137502144299E-2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9.4418118934801267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0.36156232678015066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0.61804014180850153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0.17230497074304818</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1.7988393541603518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0.17230497074304729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0.61804014180850331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0.10033727251185809</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7.6216973284803888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0.27282180375852949</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0.26903137694105439</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7.5003936471095045E-2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0.78303041438280019</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7.5003936471095045E-2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0.15555118151028324</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8.8611723536641964</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0.27943579866639023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0.11137658712669207</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1.1627557068816907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0.11137658712669207</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0.16857034921478231</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8.4861450555954079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0.10153838784352498</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0.33360047689532291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9.3005318785792213E-2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0.97096228191583478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9.3005318785792213E-2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0.12164479009636864</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9.1211077757472303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0.5619447124093826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0.49067511205080638</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0.1367965526945536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1.4281365269919881</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0.1367965526945536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8.1650519825080536E-2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8.7505615059957336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0.63843112023827153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0.23816974036050631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6.6399942930262412E-2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0.69320594723340534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6.6399942930262412E-2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6.7024531525174069E-2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9.3347987080785799</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0.4709677419354838</c:v>
                </c:pt>
                <c:pt idx="1">
                  <c:v>0</c:v>
                </c:pt>
                <c:pt idx="2">
                  <c:v>0.34838709677419349</c:v>
                </c:pt>
                <c:pt idx="3">
                  <c:v>1.935483870967742E-2</c:v>
                </c:pt>
                <c:pt idx="4">
                  <c:v>0</c:v>
                </c:pt>
                <c:pt idx="5">
                  <c:v>8.3870967741935504E-2</c:v>
                </c:pt>
                <c:pt idx="6">
                  <c:v>6.4516129032258056E-3</c:v>
                </c:pt>
                <c:pt idx="7">
                  <c:v>1.935483870967742E-2</c:v>
                </c:pt>
                <c:pt idx="8">
                  <c:v>5.1612903225806452E-2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8.5373382972881817</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Sheet1!$B$2:$B$6</c:f>
              <c:numCache>
                <c:formatCode>0.0</c:formatCode>
                <c:ptCount val="5"/>
                <c:pt idx="0">
                  <c:v>8.6036271887894511</c:v>
                </c:pt>
                <c:pt idx="1">
                  <c:v>8.5373382972881817</c:v>
                </c:pt>
                <c:pt idx="2">
                  <c:v>8.5354668080194536</c:v>
                </c:pt>
                <c:pt idx="3">
                  <c:v>8.5121744081462474</c:v>
                </c:pt>
                <c:pt idx="4">
                  <c:v>8.410764515298812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Sheet1!$C$2:$C$6</c:f>
              <c:numCache>
                <c:formatCode>0.0</c:formatCode>
                <c:ptCount val="5"/>
                <c:pt idx="0">
                  <c:v>1.3963728112105489</c:v>
                </c:pt>
                <c:pt idx="1">
                  <c:v>1.4626617027118183</c:v>
                </c:pt>
                <c:pt idx="2">
                  <c:v>1.4645331919805464</c:v>
                </c:pt>
                <c:pt idx="3">
                  <c:v>1.4878255918537526</c:v>
                </c:pt>
                <c:pt idx="4">
                  <c:v>1.589235484701188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Sheet1!$B$2:$B$6</c:f>
              <c:numCache>
                <c:formatCode>0.0</c:formatCode>
                <c:ptCount val="5"/>
                <c:pt idx="0">
                  <c:v>8.1215899453454394</c:v>
                </c:pt>
                <c:pt idx="1">
                  <c:v>8.1450528554252504</c:v>
                </c:pt>
                <c:pt idx="2">
                  <c:v>8.1460954946305755</c:v>
                </c:pt>
                <c:pt idx="3">
                  <c:v>8.1986187489977436</c:v>
                </c:pt>
                <c:pt idx="4">
                  <c:v>8.2242041150880603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Sheet1!$C$2:$C$6</c:f>
              <c:numCache>
                <c:formatCode>0.0</c:formatCode>
                <c:ptCount val="5"/>
                <c:pt idx="0">
                  <c:v>1.8784100546545606</c:v>
                </c:pt>
                <c:pt idx="1">
                  <c:v>1.8549471445747496</c:v>
                </c:pt>
                <c:pt idx="2">
                  <c:v>1.8539045053694245</c:v>
                </c:pt>
                <c:pt idx="3">
                  <c:v>1.8013812510022564</c:v>
                </c:pt>
                <c:pt idx="4">
                  <c:v>1.7757958849119397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0.13660838903739503</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0.36314621804507752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0.10124245051884095</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1.0569567640420132</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0.10124245051884095</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0.24442517550779819</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9.0052688594796066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0.10957554899792044</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0.42405536201948291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0.11822346447011078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1.2342361311859813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0.11822346447011256</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0.38459352584655448</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8.6590896746223418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0.54999040266951216</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0.7908726523728884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0.22048938250164785</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2.3018777502939862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0.22048938250164873</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0.10337719128397715</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7.3676734510168203</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0.90591559374364206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0.22464571161081892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6.2629544827602857E-2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0.65384352803755164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6.2629544827602857E-2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0.11121029176081088</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9.6513767338284673</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0.60369061130896906</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0.42999286204802267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0.11987879508619503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1.2515175470587669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0.11987879508619415</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0.3640193249794148</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8.0032827674936637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8.6905083308424782</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Sheet1!$B$2:$B$6</c:f>
              <c:numCache>
                <c:formatCode>0.0</c:formatCode>
                <c:ptCount val="5"/>
                <c:pt idx="0">
                  <c:v>8.7179907619773402</c:v>
                </c:pt>
                <c:pt idx="1">
                  <c:v>8.6905083308424782</c:v>
                </c:pt>
                <c:pt idx="2">
                  <c:v>8.606768014723043</c:v>
                </c:pt>
                <c:pt idx="3">
                  <c:v>8.5372325807945781</c:v>
                </c:pt>
                <c:pt idx="4">
                  <c:v>8.4370337321084126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Sheet1!$C$2:$C$6</c:f>
              <c:numCache>
                <c:formatCode>0.0</c:formatCode>
                <c:ptCount val="5"/>
                <c:pt idx="0">
                  <c:v>1.2820092380226598</c:v>
                </c:pt>
                <c:pt idx="1">
                  <c:v>1.3094916691575218</c:v>
                </c:pt>
                <c:pt idx="2">
                  <c:v>1.393231985276957</c:v>
                </c:pt>
                <c:pt idx="3">
                  <c:v>1.4627674192054219</c:v>
                </c:pt>
                <c:pt idx="4">
                  <c:v>1.5629662678915874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6.3291139240506337E-3</c:v>
                </c:pt>
                <c:pt idx="1">
                  <c:v>4.4303797468354417E-2</c:v>
                </c:pt>
                <c:pt idx="2">
                  <c:v>0.24050632911392411</c:v>
                </c:pt>
                <c:pt idx="3">
                  <c:v>0.34810126582278489</c:v>
                </c:pt>
                <c:pt idx="4">
                  <c:v>0.360759493670886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Sheet1!$B$2:$B$6</c:f>
              <c:numCache>
                <c:formatCode>0.0</c:formatCode>
                <c:ptCount val="5"/>
                <c:pt idx="0">
                  <c:v>7.9454255180144777</c:v>
                </c:pt>
                <c:pt idx="1">
                  <c:v>7.9950018188918079</c:v>
                </c:pt>
                <c:pt idx="2">
                  <c:v>8.0083020647191887</c:v>
                </c:pt>
                <c:pt idx="3">
                  <c:v>8.1171728581916938</c:v>
                </c:pt>
                <c:pt idx="4">
                  <c:v>8.1689731323225487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Sheet1!$C$2:$C$6</c:f>
              <c:numCache>
                <c:formatCode>0.0</c:formatCode>
                <c:ptCount val="5"/>
                <c:pt idx="0">
                  <c:v>2.0545744819855223</c:v>
                </c:pt>
                <c:pt idx="1">
                  <c:v>2.0049981811081921</c:v>
                </c:pt>
                <c:pt idx="2">
                  <c:v>1.9916979352808113</c:v>
                </c:pt>
                <c:pt idx="3">
                  <c:v>1.8828271418083062</c:v>
                </c:pt>
                <c:pt idx="4">
                  <c:v>1.8310268676774513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0.34832050175243534</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0.26865210243962867</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7.4898197575750558E-2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0.78192651537520774</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7.4898197575750558E-2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0.26865210243962778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6.9183722053317354E-2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9.2111025238701991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0.35306606896335602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0.50139770856659993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0.13978593243538651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1.459345225726266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0.13978593243538562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0.31220156984503333</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8.2565161528214883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5.6764649168250081E-2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0.53596923549186748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0.14942421566723141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1.5599675299419937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0.14942421566723318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0.51835516532858072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7.8003647031754628</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0.275482558281265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0.24575086407169877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6.8513503540474474E-2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0.71527121898185086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6.8513503540474474E-2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0.14317493764764855</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9.0885715605206947</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0.55850020870680428</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0.23998563434256326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6.6906200595882481E-2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0.69849120515913299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6.6906200595882481E-2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0.17447210447563855</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9.4481299116809083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0.57566417232297518</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0.28240494436870556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7.8732387082096622E-2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0.82195490774011049</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7.8732387082096622E-2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0.28240494436870556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3.1186691766571073E-2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8.8342192137104814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0.25427403561404027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0.20811290948575589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5.8020323203059831E-2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0.60572391074200738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5.8020323203059831E-2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0.180014031954979</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9.4032517999047123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0.12522627863784752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0.36289359822394562</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0.10117202200143005</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1.0562215003509436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0.10117202200143005</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0.16809320662915717</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8.7627735006867571</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0.80163176477001397</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0.22959074910407473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6.4008184309020777E-2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0.66823632787194143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6.4008184309020777E-2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0.16640055009561294</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9.4079959338020558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0.28143310757960016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0.38912906849352158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0.10848627496241381</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1.1325812595370115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0.10848627496241292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0.28546858332350489</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7.6085286411790607</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0.21847627092090249</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0.47051665073326543</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0.13117652439448158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1.3694642319672612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0.13117652439448246</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0.47051665073326454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9.9835682113102564E-2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7.3713499174056754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0.71762430314114845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0.30158378115389084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8.4079303386737081E-2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0.87777595243028017</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8.4079303386737081E-2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0.17622978224404129</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9.0932961113522186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Sheet1!$B$2:$B$6</c:f>
              <c:numCache>
                <c:formatCode>0.0</c:formatCode>
                <c:ptCount val="5"/>
                <c:pt idx="0">
                  <c:v>8.2786473891942602</c:v>
                </c:pt>
                <c:pt idx="1">
                  <c:v>8.0948060560592356</c:v>
                </c:pt>
                <c:pt idx="2">
                  <c:v>8.0226573265549046</c:v>
                </c:pt>
                <c:pt idx="3">
                  <c:v>7.6418620343871551</c:v>
                </c:pt>
                <c:pt idx="4">
                  <c:v>7.6011678218299847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Sheet1!$C$2:$C$6</c:f>
              <c:numCache>
                <c:formatCode>0.0</c:formatCode>
                <c:ptCount val="5"/>
                <c:pt idx="0">
                  <c:v>1.7213526108057398</c:v>
                </c:pt>
                <c:pt idx="1">
                  <c:v>1.9051939439407644</c:v>
                </c:pt>
                <c:pt idx="2">
                  <c:v>1.9773426734450954</c:v>
                </c:pt>
                <c:pt idx="3">
                  <c:v>2.3581379656128449</c:v>
                </c:pt>
                <c:pt idx="4">
                  <c:v>2.3988321781700153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Sheet1!$B$2:$B$6</c:f>
              <c:numCache>
                <c:formatCode>0.0</c:formatCode>
                <c:ptCount val="5"/>
                <c:pt idx="0">
                  <c:v>6.8489548727201823</c:v>
                </c:pt>
                <c:pt idx="1">
                  <c:v>6.8787827369838297</c:v>
                </c:pt>
                <c:pt idx="2">
                  <c:v>6.9536963944400796</c:v>
                </c:pt>
                <c:pt idx="3">
                  <c:v>6.9588595789738656</c:v>
                </c:pt>
                <c:pt idx="4">
                  <c:v>7.2722144237999524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Sheet1!$C$2:$C$6</c:f>
              <c:numCache>
                <c:formatCode>0.0</c:formatCode>
                <c:ptCount val="5"/>
                <c:pt idx="0">
                  <c:v>3.1510451272798177</c:v>
                </c:pt>
                <c:pt idx="1">
                  <c:v>3.1212172630161703</c:v>
                </c:pt>
                <c:pt idx="2">
                  <c:v>3.0463036055599204</c:v>
                </c:pt>
                <c:pt idx="3">
                  <c:v>3.0411404210261344</c:v>
                </c:pt>
                <c:pt idx="4">
                  <c:v>2.7277855762000476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0.29764355797455355</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0.39419944614787461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0.10989985834363569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1.147338868708502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0.10989985834363658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0.31611637769699286</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8.380513219264234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0.47503311902067669</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0.53073808842093406</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0.14796581097466266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1.5447419926636856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0.14796581097466266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0.49316351920030854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8.1436336076280273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0.45216436405279747</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0.61009347313846884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0.17008949893131753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1.7757101439826775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0.17008949893131842</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0.59555315138831322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6.2417605783065753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0.71043826129270027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0.45761427897767692</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0.12757943961394158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1.3319111791703264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0.12757943961394247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0.45761427897767604</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2.8098682549835274E-2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8.2783850243149999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0.23076923076923081</c:v>
                </c:pt>
                <c:pt idx="1">
                  <c:v>0.23076923076923081</c:v>
                </c:pt>
                <c:pt idx="2">
                  <c:v>0.5641025641025641</c:v>
                </c:pt>
                <c:pt idx="3">
                  <c:v>2.564102564102564E-2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0.90769687025231693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1.4836314264456267</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0.41362534928417194</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4.3181897362685842</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0.41362534928417105</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3.9005158748118163E-2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9.6542108811354659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0.56581779296228785</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0.3179678898271403</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8.8647070388625515E-2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0.92546278936944493</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8.8647070388626403E-2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0.30639239315866362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8.9733810245162502</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8.6069584131381607</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Sheet1!$B$2:$B$6</c:f>
              <c:numCache>
                <c:formatCode>0.0</c:formatCode>
                <c:ptCount val="5"/>
                <c:pt idx="0">
                  <c:v>8.7061127181136797</c:v>
                </c:pt>
                <c:pt idx="1">
                  <c:v>8.6069584131381607</c:v>
                </c:pt>
                <c:pt idx="2">
                  <c:v>8.484233013913645</c:v>
                </c:pt>
                <c:pt idx="3">
                  <c:v>8.3613557960500167</c:v>
                </c:pt>
                <c:pt idx="4">
                  <c:v>8.3311892428973913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Sheet1!$C$2:$C$6</c:f>
              <c:numCache>
                <c:formatCode>0.0</c:formatCode>
                <c:ptCount val="5"/>
                <c:pt idx="0">
                  <c:v>1.2938872818863203</c:v>
                </c:pt>
                <c:pt idx="1">
                  <c:v>1.3930415868618393</c:v>
                </c:pt>
                <c:pt idx="2">
                  <c:v>1.515766986086355</c:v>
                </c:pt>
                <c:pt idx="3">
                  <c:v>1.6386442039499833</c:v>
                </c:pt>
                <c:pt idx="4">
                  <c:v>1.6688107571026087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Sheet1!$B$2:$B$6</c:f>
              <c:numCache>
                <c:formatCode>0.0</c:formatCode>
                <c:ptCount val="5"/>
                <c:pt idx="0">
                  <c:v>7.7718257371940922</c:v>
                </c:pt>
                <c:pt idx="1">
                  <c:v>7.9976437253968111</c:v>
                </c:pt>
                <c:pt idx="2">
                  <c:v>8.0179516124204238</c:v>
                </c:pt>
                <c:pt idx="3">
                  <c:v>8.054549049409399</c:v>
                </c:pt>
                <c:pt idx="4">
                  <c:v>8.0716172077513413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Sheet1!$C$2:$C$6</c:f>
              <c:numCache>
                <c:formatCode>0.0</c:formatCode>
                <c:ptCount val="5"/>
                <c:pt idx="0">
                  <c:v>2.2281742628059078</c:v>
                </c:pt>
                <c:pt idx="1">
                  <c:v>2.0023562746031889</c:v>
                </c:pt>
                <c:pt idx="2">
                  <c:v>1.9820483875795762</c:v>
                </c:pt>
                <c:pt idx="3">
                  <c:v>1.945450950590601</c:v>
                </c:pt>
                <c:pt idx="4">
                  <c:v>1.9283827922486587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0.25837787755278629</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0.39130403066676944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0.10909263815515313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1.1389116049084249</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0.10909263815515224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0.27633799428706141</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8.0085906684476296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0.14932495918696276</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0.24422467496488842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6.8088013428088345E-2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0.71082916280862207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6.8088013428088345E-2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0.24422467496488842</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0.14767093115407093</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9.2053261578286918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7.9603895409312937</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Sheet1!$B$2:$B$6</c:f>
              <c:numCache>
                <c:formatCode>0.0</c:formatCode>
                <c:ptCount val="5"/>
                <c:pt idx="0">
                  <c:v>8.3643099451246048</c:v>
                </c:pt>
                <c:pt idx="1">
                  <c:v>8.1019592407469663</c:v>
                </c:pt>
                <c:pt idx="2">
                  <c:v>8.0866202236052214</c:v>
                </c:pt>
                <c:pt idx="3">
                  <c:v>8.0695200191680438</c:v>
                </c:pt>
                <c:pt idx="4">
                  <c:v>8.0009753594366408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Sheet1!$C$2:$C$6</c:f>
              <c:numCache>
                <c:formatCode>0.0</c:formatCode>
                <c:ptCount val="5"/>
                <c:pt idx="0">
                  <c:v>1.6356900548753952</c:v>
                </c:pt>
                <c:pt idx="1">
                  <c:v>1.8980407592530337</c:v>
                </c:pt>
                <c:pt idx="2">
                  <c:v>1.9133797763947786</c:v>
                </c:pt>
                <c:pt idx="3">
                  <c:v>1.9304799808319562</c:v>
                </c:pt>
                <c:pt idx="4">
                  <c:v>1.9990246405633592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Sheet1!$B$2:$B$6</c:f>
              <c:numCache>
                <c:formatCode>0.0</c:formatCode>
                <c:ptCount val="5"/>
                <c:pt idx="0">
                  <c:v>7.3134942094051647</c:v>
                </c:pt>
                <c:pt idx="1">
                  <c:v>7.54661127237397</c:v>
                </c:pt>
                <c:pt idx="2">
                  <c:v>7.627950129047127</c:v>
                </c:pt>
                <c:pt idx="3">
                  <c:v>7.6343427980374958</c:v>
                </c:pt>
                <c:pt idx="4">
                  <c:v>7.7483923803718424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Sheet1!$C$2:$C$6</c:f>
              <c:numCache>
                <c:formatCode>0.0</c:formatCode>
                <c:ptCount val="5"/>
                <c:pt idx="0">
                  <c:v>2.6865057905948353</c:v>
                </c:pt>
                <c:pt idx="1">
                  <c:v>2.45338872762603</c:v>
                </c:pt>
                <c:pt idx="2">
                  <c:v>2.372049870952873</c:v>
                </c:pt>
                <c:pt idx="3">
                  <c:v>2.3656572019625042</c:v>
                </c:pt>
                <c:pt idx="4">
                  <c:v>2.2516076196281576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0.22758620689655171</c:v>
                </c:pt>
                <c:pt idx="1">
                  <c:v>0.77241379310344827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0.69954356907785797</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0.66946273119697519</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0.18664120420223007</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1.9485075896476749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0.18664120420223007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0.35574744625745325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7.8782392607829674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0.33122521520241577</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0.91316141071890833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0.2545825740334422</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2.6578058141904979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0.25458257403344131</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0.29843011930782648</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6.1729502417544699</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0.4676004359527024</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0.29599281949127487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8.2520585076169439E-2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0.86150315526715815</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8.2520585076169439E-2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0.29599281949127487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6.8359697593217916E-2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8.5730312801303494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0.68620208081107492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0.35206963930703861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9.8154383181006111E-2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1.0247177808505095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9.8154383181006111E-2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0.35206963930703949</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9.3566024394238667E-2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8.3550236499338624</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0.69506077726118143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0.21264780697124941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5.9284618716736404E-2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0.6189229758385153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5.9284618716736404E-2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0.15530469984196138</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9.7674676165852663</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8.0790969527950729E-2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0.38564905073341915</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0.10751607202933844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1.122452479096097</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0.10751607202933933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0.2929805584656151</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8.6139223252778141</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1.1333524839884035E-2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0.36038083283596833</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0.10047148179801724</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1.0489079604011993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0.10047148179801724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0.253613470482561</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8.6752105496919931</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7.941061220057577E-2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0.28771590898855504</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8.0213044310548653E-2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0.83741275832370476</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8.0213044310548653E-2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0.28771590898855592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2.9061275147714838E-3</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8.7937187228278937</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4.2103355806117015E-2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0.50076342160767862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0.13960909797350141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1.4574990991297021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0.13960909797350052</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0.5007634216076795</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9.9872789037510401E-2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7.2081561795250257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0.26833427647620223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0.49540504436297805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0.1381152224597253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1.4419032515299035</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0.13811522245972441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0.2936268717351469</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7.0215307356994492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0.74522292993630568</c:v>
                </c:pt>
                <c:pt idx="1">
                  <c:v>0.25477707006369432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0.89864599880205098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0.41422752573784116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0.11548353719286197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1.2056316806434468</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0.11548353719286375</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0.26445489014570889</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8.5962216140843211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0.43573584270527821</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0.44114023996892993</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0.12298660070688339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1.2839625951120297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0.12298660070688427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0.4250524103710962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7.2111051914669346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0.74313251396787372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0.3404067365942538</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9.4902853102675877E-2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0.99077226992930889</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9.4902853102675877E-2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0.3404067365942538</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0.20038420911309807</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8.0080562932192692</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0.47486426369579515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0.21333987313597547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2.2272378907794863</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0.21333987313597458</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0.76522810037205691</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0.1445837931978815</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6.5708199120585027</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7.8523376108651481</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Sheet1!$B$2:$B$6</c:f>
              <c:numCache>
                <c:formatCode>0.0</c:formatCode>
                <c:ptCount val="5"/>
                <c:pt idx="0">
                  <c:v>8.4407164423075063</c:v>
                </c:pt>
                <c:pt idx="1">
                  <c:v>8.1054770361164703</c:v>
                </c:pt>
                <c:pt idx="2">
                  <c:v>8.0933649228175604</c:v>
                </c:pt>
                <c:pt idx="3">
                  <c:v>8.0032735903255983</c:v>
                </c:pt>
                <c:pt idx="4">
                  <c:v>7.9146799114772852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Sheet1!$C$2:$C$6</c:f>
              <c:numCache>
                <c:formatCode>0.0</c:formatCode>
                <c:ptCount val="5"/>
                <c:pt idx="0">
                  <c:v>1.5592835576924937</c:v>
                </c:pt>
                <c:pt idx="1">
                  <c:v>1.8945229638835297</c:v>
                </c:pt>
                <c:pt idx="2">
                  <c:v>1.9066350771824396</c:v>
                </c:pt>
                <c:pt idx="3">
                  <c:v>1.9967264096744017</c:v>
                </c:pt>
                <c:pt idx="4">
                  <c:v>2.0853200885227148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Sheet1!$B$2:$B$6</c:f>
              <c:numCache>
                <c:formatCode>0.0</c:formatCode>
                <c:ptCount val="5"/>
                <c:pt idx="0">
                  <c:v>7.1698540667298039</c:v>
                </c:pt>
                <c:pt idx="1">
                  <c:v>7.3352728284234301</c:v>
                </c:pt>
                <c:pt idx="2">
                  <c:v>7.4568838537149604</c:v>
                </c:pt>
                <c:pt idx="3">
                  <c:v>7.575923007851558</c:v>
                </c:pt>
                <c:pt idx="4">
                  <c:v>7.7047250063684114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Sheet1!$C$2:$C$6</c:f>
              <c:numCache>
                <c:formatCode>0.0</c:formatCode>
                <c:ptCount val="5"/>
                <c:pt idx="0">
                  <c:v>2.8301459332701961</c:v>
                </c:pt>
                <c:pt idx="1">
                  <c:v>2.6647271715765699</c:v>
                </c:pt>
                <c:pt idx="2">
                  <c:v>2.5431161462850396</c:v>
                </c:pt>
                <c:pt idx="3">
                  <c:v>2.424076992148442</c:v>
                </c:pt>
                <c:pt idx="4">
                  <c:v>2.2952749936315886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0.34566131322012073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0.71159550679891392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0.19838750703326014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2.0711373182458832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0.19838750703326014</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0.60880470459274516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6.4159379652802544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0.12469659512176356</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0.3224790090469698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8.9904736699613963E-2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0.9385926465340475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8.9904736699613963E-2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0.32247900904696891</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0.13630216307750054</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8.538975996870203</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0.64563877101232858</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0.35822390561009154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9.9870146613765698E-2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1.0426301067222887</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9.9870146613765698E-2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0.35737760902549631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8.6020988704449888</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438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RGN | North West Anglia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150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RGN | North West Anglia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3150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RGN | North West Anglia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North West Anglia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68360841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57707275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113866979"/>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7153996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6509185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75</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5604593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8750082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7868638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8869869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3372472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3690231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9889045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9642370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4834065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1998503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9134765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6198945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8997438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2490916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8050423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3311763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6148146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4421551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2104621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5120353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6326357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4158873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3057337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410150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4255420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3460374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1587710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3444280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7981673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6826365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2787748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656512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9437773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9468312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391803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3380106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10215814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00425608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19959050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02760717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9142964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5678617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G10. Did a midwife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85244411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98048961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908920114"/>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55222907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F3. Thinking about the last time you attended triage face-to-face, did the midwife or doctor you spoke to listen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B15. If you raised a concern during your antenatal care,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B11. Thinking about your antenatal care, were you involved in decisions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West Anglia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Being given the information or explanations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noProof="0">
                <a:solidFill>
                  <a:prstClr val="black"/>
                </a:solidFill>
                <a:latin typeface="Arial"/>
              </a:rPr>
              <a:t>Feeling listened to by midwife or doctor at last face-to-face triage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US" sz="1400" b="0">
                <a:solidFill>
                  <a:prstClr val="black"/>
                </a:solidFill>
                <a:latin typeface="Arial"/>
              </a:rPr>
              <a:t>Concerns being taken seriously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involved in decisions about their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375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West Anglia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194673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459458806"/>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2618595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592888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56416282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5954773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130751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5443449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07023895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736631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991275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8141790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26951300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5371820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4678589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7773557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498151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985698640"/>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72586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100482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59837300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5060245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5249277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0214250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45384200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630270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2810230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804933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94195840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92295263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6979110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6389231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213863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510379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248430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447146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38730895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36788442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4261564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5489202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23515363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661483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8893016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24276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4439238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870641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120057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12631907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2941624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24842141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6365085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1504936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57097795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54187574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13324895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9095959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8676606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28095599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0315963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52080171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9622928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0828538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4277762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3119926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134596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95780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506330619"/>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96018297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5720378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4505016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6947588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56086454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9012374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7045049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420014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3125669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403687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159803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55224763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8687941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1006480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0503124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6583577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58649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517096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23435830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1032505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407550999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7983351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068045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5922440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8159070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54015392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5228267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41086019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22962354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87600911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9910937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4827672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0026379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23983284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6364016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6989262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0485254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5249929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40993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07451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10399645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9180162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13059665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19863907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55396955"/>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0791532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29398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774403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70308614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2971930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1912226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3945790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56051463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54200410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1017848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7843201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7284775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4578096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9511834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9341100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19824375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92065651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73284276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88651210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537896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04741328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1502653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4704895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0856774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1822071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9908902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9066334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0546436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03103374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72959036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4671815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9370437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4157895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111403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3528368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4908406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3685937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9751714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7220076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4131656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2785231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7820865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7892965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42390358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40936941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6837926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6720348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6109642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4387219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7788153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2753636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31575156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2520435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2560557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52595621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63416431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4296317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1316816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2749098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4648901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0653156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718444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7268427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2516420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27877106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68795855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475541940"/>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90253028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50%</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82650910"/>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63240864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95063310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4591590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4777854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51307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1947162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4695922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5755566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4673881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8725285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0509455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40844125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8164819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7868692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41349779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8579395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3156256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8538658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6803092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5796648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3100908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7095972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4330901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111469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3215162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8423914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7135372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3482777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8510696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0891378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4134682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977868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5223054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1764073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16671</Words>
  <Application>Microsoft Office PowerPoint</Application>
  <PresentationFormat>Widescreen</PresentationFormat>
  <Paragraphs>1951</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North West Anglia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2025-11-28T16:35:51Z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